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embeddedFontLst>
    <p:embeddedFont>
      <p:font typeface="MiSans" charset="-122" pitchFamily="34"/>
      <p:regular r:id="rId29"/>
    </p:embeddedFont>
    <p:embeddedFont>
      <p:font typeface="Noto Sans SC" charset="-122" pitchFamily="34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openxmlformats.org/officeDocument/2006/relationships/font" Target="fonts/font1.fntdata"/><Relationship Id="rId30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20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50.jpg">    </p:cNvPr>
          <p:cNvPicPr>
            <a:picLocks noChangeAspect="1"/>
          </p:cNvPicPr>
          <p:nvPr/>
        </p:nvPicPr>
        <p:blipFill>
          <a:blip r:embed="rId1"/>
          <a:srcRect l="0" r="0" t="0" b="17387"/>
          <a:stretch/>
        </p:blipFill>
        <p:spPr>
          <a:xfrm>
            <a:off x="0" y="1131570"/>
            <a:ext cx="12193270" cy="57264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5745" y="2106295"/>
            <a:ext cx="9159875" cy="9874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دليل المعلم والمعمل للابات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415155" y="5953760"/>
            <a:ext cx="1902460" cy="24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10020" y="5953760"/>
            <a:ext cx="2066925" cy="23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2133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إعداد ملف الإجابة النموذجية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0168467" y="31496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76200"/>
                </a:moveTo>
                <a:cubicBezTo>
                  <a:pt x="0" y="34171"/>
                  <a:pt x="34171" y="0"/>
                  <a:pt x="76200" y="0"/>
                </a:cubicBezTo>
                <a:lnTo>
                  <a:pt x="254198" y="0"/>
                </a:lnTo>
                <a:cubicBezTo>
                  <a:pt x="274439" y="0"/>
                  <a:pt x="293846" y="7977"/>
                  <a:pt x="308134" y="22265"/>
                </a:cubicBezTo>
                <a:lnTo>
                  <a:pt x="434935" y="149185"/>
                </a:lnTo>
                <a:cubicBezTo>
                  <a:pt x="449223" y="163473"/>
                  <a:pt x="457200" y="182880"/>
                  <a:pt x="457200" y="203121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76200"/>
                </a:lnTo>
                <a:close/>
                <a:moveTo>
                  <a:pt x="247650" y="69652"/>
                </a:moveTo>
                <a:lnTo>
                  <a:pt x="247650" y="180975"/>
                </a:lnTo>
                <a:cubicBezTo>
                  <a:pt x="247650" y="196810"/>
                  <a:pt x="260390" y="209550"/>
                  <a:pt x="276225" y="209550"/>
                </a:cubicBezTo>
                <a:lnTo>
                  <a:pt x="387548" y="209550"/>
                </a:lnTo>
                <a:lnTo>
                  <a:pt x="247650" y="69652"/>
                </a:lnTo>
                <a:close/>
                <a:moveTo>
                  <a:pt x="142875" y="304800"/>
                </a:moveTo>
                <a:cubicBezTo>
                  <a:pt x="127040" y="304800"/>
                  <a:pt x="114300" y="317540"/>
                  <a:pt x="114300" y="333375"/>
                </a:cubicBezTo>
                <a:cubicBezTo>
                  <a:pt x="114300" y="349210"/>
                  <a:pt x="127040" y="361950"/>
                  <a:pt x="142875" y="361950"/>
                </a:cubicBezTo>
                <a:lnTo>
                  <a:pt x="314325" y="361950"/>
                </a:lnTo>
                <a:cubicBezTo>
                  <a:pt x="330160" y="361950"/>
                  <a:pt x="342900" y="349210"/>
                  <a:pt x="342900" y="333375"/>
                </a:cubicBezTo>
                <a:cubicBezTo>
                  <a:pt x="342900" y="317540"/>
                  <a:pt x="330160" y="304800"/>
                  <a:pt x="314325" y="304800"/>
                </a:cubicBezTo>
                <a:lnTo>
                  <a:pt x="142875" y="304800"/>
                </a:lnTo>
                <a:close/>
                <a:moveTo>
                  <a:pt x="142875" y="419100"/>
                </a:moveTo>
                <a:cubicBezTo>
                  <a:pt x="127040" y="419100"/>
                  <a:pt x="114300" y="431840"/>
                  <a:pt x="114300" y="447675"/>
                </a:cubicBezTo>
                <a:cubicBezTo>
                  <a:pt x="114300" y="463510"/>
                  <a:pt x="127040" y="476250"/>
                  <a:pt x="142875" y="476250"/>
                </a:cubicBezTo>
                <a:lnTo>
                  <a:pt x="314325" y="476250"/>
                </a:lnTo>
                <a:cubicBezTo>
                  <a:pt x="330160" y="476250"/>
                  <a:pt x="342900" y="463510"/>
                  <a:pt x="342900" y="447675"/>
                </a:cubicBezTo>
                <a:cubicBezTo>
                  <a:pt x="342900" y="431840"/>
                  <a:pt x="330160" y="419100"/>
                  <a:pt x="314325" y="419100"/>
                </a:cubicBezTo>
                <a:lnTo>
                  <a:pt x="142875" y="41910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9249569" y="3911600"/>
            <a:ext cx="229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نسخة WORKING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347200" y="4267200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بحلول صحيحة كاملة كمرجع.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261350" y="3606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208419"/>
                </a:moveTo>
                <a:cubicBezTo>
                  <a:pt x="-2768" y="219581"/>
                  <a:pt x="-2768" y="237708"/>
                  <a:pt x="8394" y="248870"/>
                </a:cubicBezTo>
                <a:lnTo>
                  <a:pt x="151269" y="391745"/>
                </a:lnTo>
                <a:cubicBezTo>
                  <a:pt x="162431" y="402908"/>
                  <a:pt x="180558" y="402908"/>
                  <a:pt x="191720" y="391745"/>
                </a:cubicBezTo>
                <a:cubicBezTo>
                  <a:pt x="202883" y="380583"/>
                  <a:pt x="202883" y="362456"/>
                  <a:pt x="191720" y="351294"/>
                </a:cubicBezTo>
                <a:lnTo>
                  <a:pt x="97601" y="257175"/>
                </a:ln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97601" y="200025"/>
                </a:lnTo>
                <a:lnTo>
                  <a:pt x="191720" y="105906"/>
                </a:lnTo>
                <a:cubicBezTo>
                  <a:pt x="202883" y="94744"/>
                  <a:pt x="202883" y="76617"/>
                  <a:pt x="191720" y="65455"/>
                </a:cubicBezTo>
                <a:cubicBezTo>
                  <a:pt x="180558" y="54293"/>
                  <a:pt x="162431" y="54293"/>
                  <a:pt x="151269" y="65455"/>
                </a:cubicBezTo>
                <a:lnTo>
                  <a:pt x="8394" y="208330"/>
                </a:ln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0" name="Shape 7"/>
          <p:cNvSpPr/>
          <p:nvPr/>
        </p:nvSpPr>
        <p:spPr>
          <a:xfrm>
            <a:off x="4148667" y="2946400"/>
            <a:ext cx="3898900" cy="1778000"/>
          </a:xfrm>
          <a:custGeom>
            <a:avLst/>
            <a:gdLst/>
            <a:ahLst/>
            <a:cxnLst/>
            <a:rect l="l" t="t" r="r" b="b"/>
            <a:pathLst>
              <a:path w="3898900" h="1778000">
                <a:moveTo>
                  <a:pt x="101595" y="0"/>
                </a:moveTo>
                <a:lnTo>
                  <a:pt x="3797305" y="0"/>
                </a:lnTo>
                <a:cubicBezTo>
                  <a:pt x="3853414" y="0"/>
                  <a:pt x="3898900" y="45486"/>
                  <a:pt x="3898900" y="101595"/>
                </a:cubicBezTo>
                <a:lnTo>
                  <a:pt x="3898900" y="1676405"/>
                </a:lnTo>
                <a:cubicBezTo>
                  <a:pt x="3898900" y="1732514"/>
                  <a:pt x="3853414" y="1778000"/>
                  <a:pt x="37973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5715000" y="31496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76319" y="76200"/>
                </a:moveTo>
                <a:cubicBezTo>
                  <a:pt x="76319" y="34171"/>
                  <a:pt x="110490" y="0"/>
                  <a:pt x="152519" y="0"/>
                </a:cubicBezTo>
                <a:lnTo>
                  <a:pt x="330518" y="0"/>
                </a:lnTo>
                <a:cubicBezTo>
                  <a:pt x="350758" y="0"/>
                  <a:pt x="370165" y="7977"/>
                  <a:pt x="384453" y="22265"/>
                </a:cubicBezTo>
                <a:lnTo>
                  <a:pt x="511135" y="149185"/>
                </a:lnTo>
                <a:cubicBezTo>
                  <a:pt x="525423" y="163473"/>
                  <a:pt x="533400" y="182880"/>
                  <a:pt x="533400" y="203121"/>
                </a:cubicBezTo>
                <a:lnTo>
                  <a:pt x="533400" y="319207"/>
                </a:lnTo>
                <a:lnTo>
                  <a:pt x="376238" y="476369"/>
                </a:lnTo>
                <a:lnTo>
                  <a:pt x="326112" y="476369"/>
                </a:lnTo>
                <a:lnTo>
                  <a:pt x="306943" y="412552"/>
                </a:lnTo>
                <a:cubicBezTo>
                  <a:pt x="301347" y="393859"/>
                  <a:pt x="284202" y="381119"/>
                  <a:pt x="264676" y="381119"/>
                </a:cubicBezTo>
                <a:cubicBezTo>
                  <a:pt x="251222" y="381119"/>
                  <a:pt x="238601" y="387191"/>
                  <a:pt x="230267" y="397669"/>
                </a:cubicBezTo>
                <a:lnTo>
                  <a:pt x="158710" y="486966"/>
                </a:lnTo>
                <a:cubicBezTo>
                  <a:pt x="148828" y="499229"/>
                  <a:pt x="150852" y="517327"/>
                  <a:pt x="163116" y="527090"/>
                </a:cubicBezTo>
                <a:cubicBezTo>
                  <a:pt x="175379" y="536853"/>
                  <a:pt x="193477" y="534948"/>
                  <a:pt x="203240" y="522565"/>
                </a:cubicBezTo>
                <a:lnTo>
                  <a:pt x="259318" y="452557"/>
                </a:lnTo>
                <a:lnTo>
                  <a:pt x="277416" y="512921"/>
                </a:lnTo>
                <a:cubicBezTo>
                  <a:pt x="280987" y="525066"/>
                  <a:pt x="292179" y="533281"/>
                  <a:pt x="304800" y="533281"/>
                </a:cubicBezTo>
                <a:lnTo>
                  <a:pt x="342305" y="533281"/>
                </a:lnTo>
                <a:cubicBezTo>
                  <a:pt x="341233" y="536972"/>
                  <a:pt x="340281" y="540782"/>
                  <a:pt x="339566" y="544592"/>
                </a:cubicBezTo>
                <a:lnTo>
                  <a:pt x="326588" y="609481"/>
                </a:lnTo>
                <a:lnTo>
                  <a:pt x="152519" y="609481"/>
                </a:lnTo>
                <a:cubicBezTo>
                  <a:pt x="110490" y="609481"/>
                  <a:pt x="76319" y="575310"/>
                  <a:pt x="76319" y="533281"/>
                </a:cubicBezTo>
                <a:lnTo>
                  <a:pt x="76319" y="76081"/>
                </a:lnTo>
                <a:close/>
                <a:moveTo>
                  <a:pt x="323969" y="69652"/>
                </a:moveTo>
                <a:lnTo>
                  <a:pt x="323969" y="180975"/>
                </a:lnTo>
                <a:cubicBezTo>
                  <a:pt x="323969" y="196810"/>
                  <a:pt x="336709" y="209550"/>
                  <a:pt x="352544" y="209550"/>
                </a:cubicBezTo>
                <a:lnTo>
                  <a:pt x="463868" y="209550"/>
                </a:lnTo>
                <a:lnTo>
                  <a:pt x="323969" y="69652"/>
                </a:lnTo>
                <a:close/>
                <a:moveTo>
                  <a:pt x="395645" y="555903"/>
                </a:moveTo>
                <a:cubicBezTo>
                  <a:pt x="398621" y="541139"/>
                  <a:pt x="405884" y="527566"/>
                  <a:pt x="416481" y="516969"/>
                </a:cubicBezTo>
                <a:lnTo>
                  <a:pt x="558046" y="375404"/>
                </a:lnTo>
                <a:lnTo>
                  <a:pt x="653296" y="470654"/>
                </a:lnTo>
                <a:lnTo>
                  <a:pt x="511731" y="612219"/>
                </a:lnTo>
                <a:cubicBezTo>
                  <a:pt x="501134" y="622816"/>
                  <a:pt x="487561" y="630079"/>
                  <a:pt x="472797" y="633055"/>
                </a:cubicBezTo>
                <a:lnTo>
                  <a:pt x="401836" y="647224"/>
                </a:lnTo>
                <a:cubicBezTo>
                  <a:pt x="400764" y="647462"/>
                  <a:pt x="399574" y="647581"/>
                  <a:pt x="398383" y="647581"/>
                </a:cubicBezTo>
                <a:cubicBezTo>
                  <a:pt x="388858" y="647581"/>
                  <a:pt x="381000" y="639842"/>
                  <a:pt x="381000" y="630198"/>
                </a:cubicBezTo>
                <a:cubicBezTo>
                  <a:pt x="381000" y="629007"/>
                  <a:pt x="381119" y="627936"/>
                  <a:pt x="381357" y="626745"/>
                </a:cubicBezTo>
                <a:lnTo>
                  <a:pt x="395526" y="555784"/>
                </a:lnTo>
                <a:close/>
                <a:moveTo>
                  <a:pt x="714494" y="409456"/>
                </a:moveTo>
                <a:lnTo>
                  <a:pt x="680204" y="443746"/>
                </a:lnTo>
                <a:lnTo>
                  <a:pt x="584954" y="348496"/>
                </a:lnTo>
                <a:lnTo>
                  <a:pt x="619244" y="314206"/>
                </a:lnTo>
                <a:cubicBezTo>
                  <a:pt x="645557" y="287893"/>
                  <a:pt x="688181" y="287893"/>
                  <a:pt x="714494" y="314206"/>
                </a:cubicBezTo>
                <a:cubicBezTo>
                  <a:pt x="740807" y="340519"/>
                  <a:pt x="740807" y="383143"/>
                  <a:pt x="714494" y="409456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2" name="Text 9"/>
          <p:cNvSpPr/>
          <p:nvPr/>
        </p:nvSpPr>
        <p:spPr>
          <a:xfrm>
            <a:off x="5029597" y="3911600"/>
            <a:ext cx="213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نسخة ANSWER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49271" y="4267200"/>
            <a:ext cx="269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بإعدادات محذوفة وتعليقات توجيهية.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473450" y="3606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208419"/>
                </a:moveTo>
                <a:cubicBezTo>
                  <a:pt x="-2768" y="219581"/>
                  <a:pt x="-2768" y="237708"/>
                  <a:pt x="8394" y="248870"/>
                </a:cubicBezTo>
                <a:lnTo>
                  <a:pt x="151269" y="391745"/>
                </a:lnTo>
                <a:cubicBezTo>
                  <a:pt x="162431" y="402908"/>
                  <a:pt x="180558" y="402908"/>
                  <a:pt x="191720" y="391745"/>
                </a:cubicBezTo>
                <a:cubicBezTo>
                  <a:pt x="202883" y="380583"/>
                  <a:pt x="202883" y="362456"/>
                  <a:pt x="191720" y="351294"/>
                </a:cubicBezTo>
                <a:lnTo>
                  <a:pt x="97601" y="257175"/>
                </a:ln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97601" y="200025"/>
                </a:lnTo>
                <a:lnTo>
                  <a:pt x="191720" y="105906"/>
                </a:lnTo>
                <a:cubicBezTo>
                  <a:pt x="202883" y="94744"/>
                  <a:pt x="202883" y="76617"/>
                  <a:pt x="191720" y="65455"/>
                </a:cubicBezTo>
                <a:cubicBezTo>
                  <a:pt x="180558" y="54293"/>
                  <a:pt x="162431" y="54293"/>
                  <a:pt x="151269" y="65455"/>
                </a:cubicBezTo>
                <a:lnTo>
                  <a:pt x="8394" y="208330"/>
                </a:ln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5" name="Shape 12"/>
          <p:cNvSpPr/>
          <p:nvPr/>
        </p:nvSpPr>
        <p:spPr>
          <a:xfrm>
            <a:off x="1452033" y="31496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114300" y="0"/>
                </a:moveTo>
                <a:cubicBezTo>
                  <a:pt x="72271" y="0"/>
                  <a:pt x="38100" y="34171"/>
                  <a:pt x="38100" y="76200"/>
                </a:cubicBezTo>
                <a:lnTo>
                  <a:pt x="38100" y="533400"/>
                </a:lnTo>
                <a:cubicBezTo>
                  <a:pt x="38100" y="575429"/>
                  <a:pt x="72271" y="609600"/>
                  <a:pt x="114300" y="609600"/>
                </a:cubicBezTo>
                <a:lnTo>
                  <a:pt x="209550" y="609600"/>
                </a:lnTo>
                <a:lnTo>
                  <a:pt x="209550" y="476250"/>
                </a:lnTo>
                <a:cubicBezTo>
                  <a:pt x="209550" y="434221"/>
                  <a:pt x="243721" y="400050"/>
                  <a:pt x="285750" y="400050"/>
                </a:cubicBezTo>
                <a:lnTo>
                  <a:pt x="495300" y="400050"/>
                </a:lnTo>
                <a:lnTo>
                  <a:pt x="495300" y="203002"/>
                </a:lnTo>
                <a:cubicBezTo>
                  <a:pt x="495300" y="182761"/>
                  <a:pt x="487323" y="163354"/>
                  <a:pt x="473035" y="149066"/>
                </a:cubicBezTo>
                <a:lnTo>
                  <a:pt x="346115" y="22265"/>
                </a:lnTo>
                <a:cubicBezTo>
                  <a:pt x="331827" y="7977"/>
                  <a:pt x="312539" y="0"/>
                  <a:pt x="292298" y="0"/>
                </a:cubicBezTo>
                <a:lnTo>
                  <a:pt x="114300" y="0"/>
                </a:lnTo>
                <a:close/>
                <a:moveTo>
                  <a:pt x="425648" y="209550"/>
                </a:moveTo>
                <a:lnTo>
                  <a:pt x="314325" y="209550"/>
                </a:lnTo>
                <a:cubicBezTo>
                  <a:pt x="298490" y="209550"/>
                  <a:pt x="285750" y="196810"/>
                  <a:pt x="285750" y="180975"/>
                </a:cubicBezTo>
                <a:lnTo>
                  <a:pt x="285750" y="69652"/>
                </a:lnTo>
                <a:lnTo>
                  <a:pt x="425648" y="209550"/>
                </a:lnTo>
                <a:close/>
                <a:moveTo>
                  <a:pt x="285750" y="452437"/>
                </a:moveTo>
                <a:cubicBezTo>
                  <a:pt x="272653" y="452437"/>
                  <a:pt x="261937" y="463153"/>
                  <a:pt x="261937" y="476250"/>
                </a:cubicBezTo>
                <a:lnTo>
                  <a:pt x="261937" y="628650"/>
                </a:lnTo>
                <a:cubicBezTo>
                  <a:pt x="261937" y="641747"/>
                  <a:pt x="272653" y="652463"/>
                  <a:pt x="285750" y="652463"/>
                </a:cubicBezTo>
                <a:cubicBezTo>
                  <a:pt x="298847" y="652463"/>
                  <a:pt x="309563" y="641747"/>
                  <a:pt x="309563" y="628650"/>
                </a:cubicBezTo>
                <a:lnTo>
                  <a:pt x="309563" y="595313"/>
                </a:lnTo>
                <a:lnTo>
                  <a:pt x="323850" y="595313"/>
                </a:lnTo>
                <a:cubicBezTo>
                  <a:pt x="363260" y="595313"/>
                  <a:pt x="395287" y="563285"/>
                  <a:pt x="395287" y="523875"/>
                </a:cubicBezTo>
                <a:cubicBezTo>
                  <a:pt x="395287" y="484465"/>
                  <a:pt x="363260" y="452437"/>
                  <a:pt x="323850" y="452437"/>
                </a:cubicBezTo>
                <a:lnTo>
                  <a:pt x="285750" y="452437"/>
                </a:lnTo>
                <a:close/>
                <a:moveTo>
                  <a:pt x="323850" y="547688"/>
                </a:moveTo>
                <a:lnTo>
                  <a:pt x="309563" y="547688"/>
                </a:lnTo>
                <a:lnTo>
                  <a:pt x="309563" y="500063"/>
                </a:lnTo>
                <a:lnTo>
                  <a:pt x="323850" y="500063"/>
                </a:lnTo>
                <a:cubicBezTo>
                  <a:pt x="336947" y="500063"/>
                  <a:pt x="347663" y="510778"/>
                  <a:pt x="347663" y="523875"/>
                </a:cubicBezTo>
                <a:cubicBezTo>
                  <a:pt x="347663" y="536972"/>
                  <a:pt x="336947" y="547688"/>
                  <a:pt x="323850" y="547688"/>
                </a:cubicBezTo>
                <a:close/>
                <a:moveTo>
                  <a:pt x="438150" y="452437"/>
                </a:moveTo>
                <a:cubicBezTo>
                  <a:pt x="425053" y="452437"/>
                  <a:pt x="414338" y="463153"/>
                  <a:pt x="414338" y="476250"/>
                </a:cubicBezTo>
                <a:lnTo>
                  <a:pt x="414338" y="628650"/>
                </a:lnTo>
                <a:cubicBezTo>
                  <a:pt x="414338" y="641747"/>
                  <a:pt x="425053" y="652463"/>
                  <a:pt x="438150" y="652463"/>
                </a:cubicBezTo>
                <a:lnTo>
                  <a:pt x="476250" y="652463"/>
                </a:lnTo>
                <a:cubicBezTo>
                  <a:pt x="510421" y="652463"/>
                  <a:pt x="538163" y="624721"/>
                  <a:pt x="538163" y="590550"/>
                </a:cubicBezTo>
                <a:lnTo>
                  <a:pt x="538163" y="514350"/>
                </a:lnTo>
                <a:cubicBezTo>
                  <a:pt x="538163" y="480179"/>
                  <a:pt x="510421" y="452437"/>
                  <a:pt x="476250" y="452437"/>
                </a:cubicBezTo>
                <a:lnTo>
                  <a:pt x="438150" y="452437"/>
                </a:lnTo>
                <a:close/>
                <a:moveTo>
                  <a:pt x="461963" y="604837"/>
                </a:moveTo>
                <a:lnTo>
                  <a:pt x="461963" y="500063"/>
                </a:lnTo>
                <a:lnTo>
                  <a:pt x="476250" y="500063"/>
                </a:lnTo>
                <a:cubicBezTo>
                  <a:pt x="484108" y="500063"/>
                  <a:pt x="490538" y="506492"/>
                  <a:pt x="490538" y="514350"/>
                </a:cubicBezTo>
                <a:lnTo>
                  <a:pt x="490538" y="590550"/>
                </a:lnTo>
                <a:cubicBezTo>
                  <a:pt x="490538" y="598408"/>
                  <a:pt x="484108" y="604837"/>
                  <a:pt x="476250" y="604837"/>
                </a:cubicBezTo>
                <a:lnTo>
                  <a:pt x="461963" y="604837"/>
                </a:lnTo>
                <a:close/>
                <a:moveTo>
                  <a:pt x="566738" y="476250"/>
                </a:moveTo>
                <a:lnTo>
                  <a:pt x="566738" y="628650"/>
                </a:lnTo>
                <a:cubicBezTo>
                  <a:pt x="566738" y="641747"/>
                  <a:pt x="577453" y="652463"/>
                  <a:pt x="590550" y="652463"/>
                </a:cubicBezTo>
                <a:cubicBezTo>
                  <a:pt x="603647" y="652463"/>
                  <a:pt x="614363" y="641747"/>
                  <a:pt x="614363" y="628650"/>
                </a:cubicBezTo>
                <a:lnTo>
                  <a:pt x="614363" y="576263"/>
                </a:lnTo>
                <a:lnTo>
                  <a:pt x="647700" y="576263"/>
                </a:lnTo>
                <a:cubicBezTo>
                  <a:pt x="660797" y="576263"/>
                  <a:pt x="671513" y="565547"/>
                  <a:pt x="671513" y="552450"/>
                </a:cubicBezTo>
                <a:cubicBezTo>
                  <a:pt x="671513" y="539353"/>
                  <a:pt x="660797" y="528638"/>
                  <a:pt x="647700" y="528638"/>
                </a:cubicBezTo>
                <a:lnTo>
                  <a:pt x="614363" y="528638"/>
                </a:lnTo>
                <a:lnTo>
                  <a:pt x="614363" y="500063"/>
                </a:lnTo>
                <a:lnTo>
                  <a:pt x="647700" y="500063"/>
                </a:lnTo>
                <a:cubicBezTo>
                  <a:pt x="660797" y="500063"/>
                  <a:pt x="671513" y="489347"/>
                  <a:pt x="671513" y="476250"/>
                </a:cubicBezTo>
                <a:cubicBezTo>
                  <a:pt x="671513" y="463153"/>
                  <a:pt x="660797" y="452437"/>
                  <a:pt x="647700" y="452437"/>
                </a:cubicBezTo>
                <a:lnTo>
                  <a:pt x="590550" y="452437"/>
                </a:lnTo>
                <a:cubicBezTo>
                  <a:pt x="577453" y="452437"/>
                  <a:pt x="566738" y="463153"/>
                  <a:pt x="566738" y="4762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6" name="Text 13"/>
          <p:cNvSpPr/>
          <p:nvPr/>
        </p:nvSpPr>
        <p:spPr>
          <a:xfrm>
            <a:off x="1072224" y="3911600"/>
            <a:ext cx="1447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ملف PDF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51511" y="4267200"/>
            <a:ext cx="269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يشرح سبب كل أمر لتسهيل التصحيح.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تنظيم الفصل أثناء التنفيذ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91814" y="1625600"/>
            <a:ext cx="5613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تقسيم الطلاب إلى مجموعات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177867" y="24384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762000" y="0"/>
                </a:moveTo>
                <a:lnTo>
                  <a:pt x="762000" y="0"/>
                </a:lnTo>
                <a:cubicBezTo>
                  <a:pt x="1182559" y="0"/>
                  <a:pt x="1524000" y="341441"/>
                  <a:pt x="1524000" y="762000"/>
                </a:cubicBezTo>
                <a:lnTo>
                  <a:pt x="1524000" y="762000"/>
                </a:lnTo>
                <a:cubicBezTo>
                  <a:pt x="1524000" y="1182559"/>
                  <a:pt x="1182559" y="1524000"/>
                  <a:pt x="762000" y="1524000"/>
                </a:cubicBezTo>
                <a:lnTo>
                  <a:pt x="762000" y="1524000"/>
                </a:lnTo>
                <a:cubicBezTo>
                  <a:pt x="341441" y="1524000"/>
                  <a:pt x="0" y="1182559"/>
                  <a:pt x="0" y="762000"/>
                </a:cubicBezTo>
                <a:lnTo>
                  <a:pt x="0" y="762000"/>
                </a:lnTo>
                <a:cubicBezTo>
                  <a:pt x="0" y="341441"/>
                  <a:pt x="341441" y="0"/>
                  <a:pt x="7620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 w="50800">
            <a:solidFill>
              <a:srgbClr val="4A90E2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9723967" y="29464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66700" y="295275"/>
                </a:moveTo>
                <a:cubicBezTo>
                  <a:pt x="187845" y="295275"/>
                  <a:pt x="123825" y="231255"/>
                  <a:pt x="123825" y="152400"/>
                </a:cubicBezTo>
                <a:cubicBezTo>
                  <a:pt x="123825" y="73545"/>
                  <a:pt x="187845" y="9525"/>
                  <a:pt x="266700" y="9525"/>
                </a:cubicBezTo>
                <a:cubicBezTo>
                  <a:pt x="345555" y="9525"/>
                  <a:pt x="409575" y="73545"/>
                  <a:pt x="409575" y="152400"/>
                </a:cubicBezTo>
                <a:cubicBezTo>
                  <a:pt x="409575" y="231255"/>
                  <a:pt x="345555" y="295275"/>
                  <a:pt x="266700" y="295275"/>
                </a:cubicBezTo>
                <a:close/>
                <a:moveTo>
                  <a:pt x="230386" y="361950"/>
                </a:moveTo>
                <a:lnTo>
                  <a:pt x="303014" y="361950"/>
                </a:lnTo>
                <a:cubicBezTo>
                  <a:pt x="314563" y="361950"/>
                  <a:pt x="323850" y="371237"/>
                  <a:pt x="323850" y="382786"/>
                </a:cubicBezTo>
                <a:cubicBezTo>
                  <a:pt x="323850" y="387787"/>
                  <a:pt x="322064" y="392549"/>
                  <a:pt x="318849" y="396359"/>
                </a:cubicBezTo>
                <a:lnTo>
                  <a:pt x="286226" y="434459"/>
                </a:lnTo>
                <a:lnTo>
                  <a:pt x="323136" y="571500"/>
                </a:lnTo>
                <a:lnTo>
                  <a:pt x="323850" y="571500"/>
                </a:lnTo>
                <a:lnTo>
                  <a:pt x="365046" y="406598"/>
                </a:lnTo>
                <a:cubicBezTo>
                  <a:pt x="367665" y="396240"/>
                  <a:pt x="378262" y="389930"/>
                  <a:pt x="388263" y="393740"/>
                </a:cubicBezTo>
                <a:cubicBezTo>
                  <a:pt x="461963" y="421838"/>
                  <a:pt x="514350" y="493276"/>
                  <a:pt x="514350" y="576858"/>
                </a:cubicBezTo>
                <a:cubicBezTo>
                  <a:pt x="514350" y="594836"/>
                  <a:pt x="499705" y="609481"/>
                  <a:pt x="481727" y="609481"/>
                </a:cubicBezTo>
                <a:lnTo>
                  <a:pt x="51673" y="609600"/>
                </a:lnTo>
                <a:cubicBezTo>
                  <a:pt x="33695" y="609600"/>
                  <a:pt x="19050" y="594955"/>
                  <a:pt x="19050" y="576977"/>
                </a:cubicBezTo>
                <a:cubicBezTo>
                  <a:pt x="19050" y="493395"/>
                  <a:pt x="71438" y="421958"/>
                  <a:pt x="145137" y="393859"/>
                </a:cubicBezTo>
                <a:cubicBezTo>
                  <a:pt x="155138" y="390049"/>
                  <a:pt x="165735" y="396359"/>
                  <a:pt x="168354" y="406718"/>
                </a:cubicBezTo>
                <a:lnTo>
                  <a:pt x="209550" y="571619"/>
                </a:lnTo>
                <a:lnTo>
                  <a:pt x="210264" y="571619"/>
                </a:lnTo>
                <a:lnTo>
                  <a:pt x="247174" y="434578"/>
                </a:lnTo>
                <a:lnTo>
                  <a:pt x="214551" y="396478"/>
                </a:lnTo>
                <a:cubicBezTo>
                  <a:pt x="211336" y="392668"/>
                  <a:pt x="209550" y="387906"/>
                  <a:pt x="209550" y="382905"/>
                </a:cubicBezTo>
                <a:cubicBezTo>
                  <a:pt x="209550" y="371356"/>
                  <a:pt x="218837" y="362069"/>
                  <a:pt x="230386" y="362069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8" name="Text 5"/>
          <p:cNvSpPr/>
          <p:nvPr/>
        </p:nvSpPr>
        <p:spPr>
          <a:xfrm>
            <a:off x="9192154" y="4216400"/>
            <a:ext cx="160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مشرف مشروع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83200" y="24384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762000" y="0"/>
                </a:moveTo>
                <a:lnTo>
                  <a:pt x="762000" y="0"/>
                </a:lnTo>
                <a:cubicBezTo>
                  <a:pt x="1182559" y="0"/>
                  <a:pt x="1524000" y="341441"/>
                  <a:pt x="1524000" y="762000"/>
                </a:cubicBezTo>
                <a:lnTo>
                  <a:pt x="1524000" y="762000"/>
                </a:lnTo>
                <a:cubicBezTo>
                  <a:pt x="1524000" y="1182559"/>
                  <a:pt x="1182559" y="1524000"/>
                  <a:pt x="762000" y="1524000"/>
                </a:cubicBezTo>
                <a:lnTo>
                  <a:pt x="762000" y="1524000"/>
                </a:lnTo>
                <a:cubicBezTo>
                  <a:pt x="341441" y="1524000"/>
                  <a:pt x="0" y="1182559"/>
                  <a:pt x="0" y="762000"/>
                </a:cubicBezTo>
                <a:lnTo>
                  <a:pt x="0" y="762000"/>
                </a:lnTo>
                <a:cubicBezTo>
                  <a:pt x="0" y="341441"/>
                  <a:pt x="341441" y="0"/>
                  <a:pt x="7620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 w="50800">
            <a:solidFill>
              <a:srgbClr val="4A90E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715000" y="29464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1" name="Text 8"/>
          <p:cNvSpPr/>
          <p:nvPr/>
        </p:nvSpPr>
        <p:spPr>
          <a:xfrm>
            <a:off x="5339953" y="4216400"/>
            <a:ext cx="151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مهندس إعداد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388533" y="24384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762000" y="0"/>
                </a:moveTo>
                <a:lnTo>
                  <a:pt x="762000" y="0"/>
                </a:lnTo>
                <a:cubicBezTo>
                  <a:pt x="1182559" y="0"/>
                  <a:pt x="1524000" y="341441"/>
                  <a:pt x="1524000" y="762000"/>
                </a:cubicBezTo>
                <a:lnTo>
                  <a:pt x="1524000" y="762000"/>
                </a:lnTo>
                <a:cubicBezTo>
                  <a:pt x="1524000" y="1182559"/>
                  <a:pt x="1182559" y="1524000"/>
                  <a:pt x="762000" y="1524000"/>
                </a:cubicBezTo>
                <a:lnTo>
                  <a:pt x="762000" y="1524000"/>
                </a:lnTo>
                <a:cubicBezTo>
                  <a:pt x="341441" y="1524000"/>
                  <a:pt x="0" y="1182559"/>
                  <a:pt x="0" y="762000"/>
                </a:cubicBezTo>
                <a:lnTo>
                  <a:pt x="0" y="762000"/>
                </a:lnTo>
                <a:cubicBezTo>
                  <a:pt x="0" y="341441"/>
                  <a:pt x="341441" y="0"/>
                  <a:pt x="7620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 w="50800">
            <a:solidFill>
              <a:srgbClr val="4A90E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1820333" y="29464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76319" y="76200"/>
                </a:moveTo>
                <a:cubicBezTo>
                  <a:pt x="76319" y="34171"/>
                  <a:pt x="110490" y="0"/>
                  <a:pt x="152519" y="0"/>
                </a:cubicBezTo>
                <a:lnTo>
                  <a:pt x="330518" y="0"/>
                </a:lnTo>
                <a:cubicBezTo>
                  <a:pt x="350758" y="0"/>
                  <a:pt x="370165" y="7977"/>
                  <a:pt x="384453" y="22265"/>
                </a:cubicBezTo>
                <a:lnTo>
                  <a:pt x="511135" y="149185"/>
                </a:lnTo>
                <a:cubicBezTo>
                  <a:pt x="525423" y="163473"/>
                  <a:pt x="533400" y="182880"/>
                  <a:pt x="533400" y="203121"/>
                </a:cubicBezTo>
                <a:lnTo>
                  <a:pt x="533400" y="319207"/>
                </a:lnTo>
                <a:lnTo>
                  <a:pt x="376238" y="476369"/>
                </a:lnTo>
                <a:lnTo>
                  <a:pt x="326112" y="476369"/>
                </a:lnTo>
                <a:lnTo>
                  <a:pt x="306943" y="412552"/>
                </a:lnTo>
                <a:cubicBezTo>
                  <a:pt x="301347" y="393859"/>
                  <a:pt x="284202" y="381119"/>
                  <a:pt x="264676" y="381119"/>
                </a:cubicBezTo>
                <a:cubicBezTo>
                  <a:pt x="251222" y="381119"/>
                  <a:pt x="238601" y="387191"/>
                  <a:pt x="230267" y="397669"/>
                </a:cubicBezTo>
                <a:lnTo>
                  <a:pt x="158710" y="486966"/>
                </a:lnTo>
                <a:cubicBezTo>
                  <a:pt x="148828" y="499229"/>
                  <a:pt x="150852" y="517327"/>
                  <a:pt x="163116" y="527090"/>
                </a:cubicBezTo>
                <a:cubicBezTo>
                  <a:pt x="175379" y="536853"/>
                  <a:pt x="193477" y="534948"/>
                  <a:pt x="203240" y="522565"/>
                </a:cubicBezTo>
                <a:lnTo>
                  <a:pt x="259318" y="452557"/>
                </a:lnTo>
                <a:lnTo>
                  <a:pt x="277416" y="512921"/>
                </a:lnTo>
                <a:cubicBezTo>
                  <a:pt x="280987" y="525066"/>
                  <a:pt x="292179" y="533281"/>
                  <a:pt x="304800" y="533281"/>
                </a:cubicBezTo>
                <a:lnTo>
                  <a:pt x="342305" y="533281"/>
                </a:lnTo>
                <a:cubicBezTo>
                  <a:pt x="341233" y="536972"/>
                  <a:pt x="340281" y="540782"/>
                  <a:pt x="339566" y="544592"/>
                </a:cubicBezTo>
                <a:lnTo>
                  <a:pt x="326588" y="609481"/>
                </a:lnTo>
                <a:lnTo>
                  <a:pt x="152519" y="609481"/>
                </a:lnTo>
                <a:cubicBezTo>
                  <a:pt x="110490" y="609481"/>
                  <a:pt x="76319" y="575310"/>
                  <a:pt x="76319" y="533281"/>
                </a:cubicBezTo>
                <a:lnTo>
                  <a:pt x="76319" y="76081"/>
                </a:lnTo>
                <a:close/>
                <a:moveTo>
                  <a:pt x="323969" y="69652"/>
                </a:moveTo>
                <a:lnTo>
                  <a:pt x="323969" y="180975"/>
                </a:lnTo>
                <a:cubicBezTo>
                  <a:pt x="323969" y="196810"/>
                  <a:pt x="336709" y="209550"/>
                  <a:pt x="352544" y="209550"/>
                </a:cubicBezTo>
                <a:lnTo>
                  <a:pt x="463868" y="209550"/>
                </a:lnTo>
                <a:lnTo>
                  <a:pt x="323969" y="69652"/>
                </a:lnTo>
                <a:close/>
                <a:moveTo>
                  <a:pt x="395645" y="555903"/>
                </a:moveTo>
                <a:cubicBezTo>
                  <a:pt x="398621" y="541139"/>
                  <a:pt x="405884" y="527566"/>
                  <a:pt x="416481" y="516969"/>
                </a:cubicBezTo>
                <a:lnTo>
                  <a:pt x="558046" y="375404"/>
                </a:lnTo>
                <a:lnTo>
                  <a:pt x="653296" y="470654"/>
                </a:lnTo>
                <a:lnTo>
                  <a:pt x="511731" y="612219"/>
                </a:lnTo>
                <a:cubicBezTo>
                  <a:pt x="501134" y="622816"/>
                  <a:pt x="487561" y="630079"/>
                  <a:pt x="472797" y="633055"/>
                </a:cubicBezTo>
                <a:lnTo>
                  <a:pt x="401836" y="647224"/>
                </a:lnTo>
                <a:cubicBezTo>
                  <a:pt x="400764" y="647462"/>
                  <a:pt x="399574" y="647581"/>
                  <a:pt x="398383" y="647581"/>
                </a:cubicBezTo>
                <a:cubicBezTo>
                  <a:pt x="388858" y="647581"/>
                  <a:pt x="381000" y="639842"/>
                  <a:pt x="381000" y="630198"/>
                </a:cubicBezTo>
                <a:cubicBezTo>
                  <a:pt x="381000" y="629007"/>
                  <a:pt x="381119" y="627936"/>
                  <a:pt x="381357" y="626745"/>
                </a:cubicBezTo>
                <a:lnTo>
                  <a:pt x="395526" y="555784"/>
                </a:lnTo>
                <a:close/>
                <a:moveTo>
                  <a:pt x="714494" y="409456"/>
                </a:moveTo>
                <a:lnTo>
                  <a:pt x="680204" y="443746"/>
                </a:lnTo>
                <a:lnTo>
                  <a:pt x="584954" y="348496"/>
                </a:lnTo>
                <a:lnTo>
                  <a:pt x="619244" y="314206"/>
                </a:lnTo>
                <a:cubicBezTo>
                  <a:pt x="645557" y="287893"/>
                  <a:pt x="688181" y="287893"/>
                  <a:pt x="714494" y="314206"/>
                </a:cubicBezTo>
                <a:cubicBezTo>
                  <a:pt x="740807" y="340519"/>
                  <a:pt x="740807" y="383143"/>
                  <a:pt x="714494" y="409456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4" name="Text 11"/>
          <p:cNvSpPr/>
          <p:nvPr/>
        </p:nvSpPr>
        <p:spPr>
          <a:xfrm>
            <a:off x="1455870" y="4216400"/>
            <a:ext cx="1485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مسؤول تقرير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3755" y="4876800"/>
            <a:ext cx="1094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نُعطي كل طالب 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بطاقة دور مطبوعة 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لضمان التفاعل وتوزيع المهام، مع جدول نتائج على السبورة لإضفاء روح المنافسة.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1701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جدول زمني دقيق للحصة (45 دقيقة)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070600" y="2616200"/>
            <a:ext cx="50800" cy="2540000"/>
          </a:xfrm>
          <a:custGeom>
            <a:avLst/>
            <a:gdLst/>
            <a:ahLst/>
            <a:cxnLst/>
            <a:rect l="l" t="t" r="r" b="b"/>
            <a:pathLst>
              <a:path w="50800" h="2540000">
                <a:moveTo>
                  <a:pt x="25400" y="0"/>
                </a:moveTo>
                <a:lnTo>
                  <a:pt x="25400" y="0"/>
                </a:lnTo>
                <a:cubicBezTo>
                  <a:pt x="39419" y="0"/>
                  <a:pt x="50800" y="11381"/>
                  <a:pt x="50800" y="25400"/>
                </a:cubicBezTo>
                <a:lnTo>
                  <a:pt x="50800" y="2514600"/>
                </a:lnTo>
                <a:cubicBezTo>
                  <a:pt x="50800" y="2528619"/>
                  <a:pt x="39419" y="2540000"/>
                  <a:pt x="25400" y="2540000"/>
                </a:cubicBezTo>
                <a:lnTo>
                  <a:pt x="25400" y="2540000"/>
                </a:lnTo>
                <a:cubicBezTo>
                  <a:pt x="11381" y="2540000"/>
                  <a:pt x="0" y="2528619"/>
                  <a:pt x="0" y="25146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7" name="Text 4"/>
          <p:cNvSpPr/>
          <p:nvPr/>
        </p:nvSpPr>
        <p:spPr>
          <a:xfrm>
            <a:off x="6698324" y="26924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دقائق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900208" y="2667000"/>
            <a:ext cx="393700" cy="406400"/>
          </a:xfrm>
          <a:custGeom>
            <a:avLst/>
            <a:gdLst/>
            <a:ahLst/>
            <a:cxnLst/>
            <a:rect l="l" t="t" r="r" b="b"/>
            <a:pathLst>
              <a:path w="393700" h="406400">
                <a:moveTo>
                  <a:pt x="196850" y="0"/>
                </a:moveTo>
                <a:lnTo>
                  <a:pt x="196850" y="0"/>
                </a:lnTo>
                <a:cubicBezTo>
                  <a:pt x="305494" y="0"/>
                  <a:pt x="393700" y="88206"/>
                  <a:pt x="393700" y="196850"/>
                </a:cubicBezTo>
                <a:lnTo>
                  <a:pt x="393700" y="209550"/>
                </a:lnTo>
                <a:cubicBezTo>
                  <a:pt x="393700" y="318194"/>
                  <a:pt x="305494" y="406400"/>
                  <a:pt x="196850" y="406400"/>
                </a:cubicBezTo>
                <a:lnTo>
                  <a:pt x="196850" y="406400"/>
                </a:lnTo>
                <a:cubicBezTo>
                  <a:pt x="88206" y="406400"/>
                  <a:pt x="0" y="318194"/>
                  <a:pt x="0" y="209550"/>
                </a:cubicBezTo>
                <a:lnTo>
                  <a:pt x="0" y="196850"/>
                </a:lnTo>
                <a:cubicBezTo>
                  <a:pt x="0" y="88206"/>
                  <a:pt x="88206" y="0"/>
                  <a:pt x="19685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9" name="Shape 6"/>
          <p:cNvSpPr/>
          <p:nvPr/>
        </p:nvSpPr>
        <p:spPr>
          <a:xfrm>
            <a:off x="5994533" y="2768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79375" y="19050"/>
                </a:moveTo>
                <a:lnTo>
                  <a:pt x="123825" y="19050"/>
                </a:lnTo>
                <a:cubicBezTo>
                  <a:pt x="125571" y="19050"/>
                  <a:pt x="127000" y="20479"/>
                  <a:pt x="127000" y="22225"/>
                </a:cubicBezTo>
                <a:lnTo>
                  <a:pt x="127000" y="38100"/>
                </a:lnTo>
                <a:lnTo>
                  <a:pt x="76200" y="38100"/>
                </a:lnTo>
                <a:lnTo>
                  <a:pt x="76200" y="22225"/>
                </a:lnTo>
                <a:cubicBezTo>
                  <a:pt x="76200" y="20479"/>
                  <a:pt x="77629" y="19050"/>
                  <a:pt x="79375" y="19050"/>
                </a:cubicBezTo>
                <a:close/>
                <a:moveTo>
                  <a:pt x="57150" y="22225"/>
                </a:moveTo>
                <a:lnTo>
                  <a:pt x="57150" y="38100"/>
                </a:lnTo>
                <a:lnTo>
                  <a:pt x="25400" y="38100"/>
                </a:lnTo>
                <a:cubicBezTo>
                  <a:pt x="11390" y="38100"/>
                  <a:pt x="0" y="49490"/>
                  <a:pt x="0" y="63500"/>
                </a:cubicBezTo>
                <a:lnTo>
                  <a:pt x="0" y="101600"/>
                </a:lnTo>
                <a:lnTo>
                  <a:pt x="203200" y="101600"/>
                </a:lnTo>
                <a:lnTo>
                  <a:pt x="203200" y="63500"/>
                </a:lnTo>
                <a:cubicBezTo>
                  <a:pt x="203200" y="49490"/>
                  <a:pt x="191810" y="38100"/>
                  <a:pt x="177800" y="38100"/>
                </a:cubicBezTo>
                <a:lnTo>
                  <a:pt x="146050" y="38100"/>
                </a:lnTo>
                <a:lnTo>
                  <a:pt x="146050" y="22225"/>
                </a:lnTo>
                <a:cubicBezTo>
                  <a:pt x="146050" y="9962"/>
                  <a:pt x="136088" y="0"/>
                  <a:pt x="123825" y="0"/>
                </a:cubicBezTo>
                <a:lnTo>
                  <a:pt x="79375" y="0"/>
                </a:lnTo>
                <a:cubicBezTo>
                  <a:pt x="67112" y="0"/>
                  <a:pt x="57150" y="9962"/>
                  <a:pt x="57150" y="22225"/>
                </a:cubicBezTo>
                <a:close/>
                <a:moveTo>
                  <a:pt x="203200" y="120650"/>
                </a:moveTo>
                <a:lnTo>
                  <a:pt x="127000" y="120650"/>
                </a:lnTo>
                <a:lnTo>
                  <a:pt x="127000" y="127000"/>
                </a:lnTo>
                <a:cubicBezTo>
                  <a:pt x="127000" y="134025"/>
                  <a:pt x="121325" y="139700"/>
                  <a:pt x="114300" y="139700"/>
                </a:cubicBezTo>
                <a:lnTo>
                  <a:pt x="88900" y="139700"/>
                </a:lnTo>
                <a:cubicBezTo>
                  <a:pt x="81875" y="139700"/>
                  <a:pt x="76200" y="134025"/>
                  <a:pt x="76200" y="127000"/>
                </a:cubicBezTo>
                <a:lnTo>
                  <a:pt x="76200" y="120650"/>
                </a:lnTo>
                <a:lnTo>
                  <a:pt x="0" y="120650"/>
                </a:lnTo>
                <a:lnTo>
                  <a:pt x="0" y="165100"/>
                </a:lnTo>
                <a:cubicBezTo>
                  <a:pt x="0" y="179110"/>
                  <a:pt x="11390" y="190500"/>
                  <a:pt x="25400" y="190500"/>
                </a:cubicBezTo>
                <a:lnTo>
                  <a:pt x="177800" y="190500"/>
                </a:lnTo>
                <a:cubicBezTo>
                  <a:pt x="191810" y="190500"/>
                  <a:pt x="203200" y="179110"/>
                  <a:pt x="203200" y="165100"/>
                </a:cubicBezTo>
                <a:lnTo>
                  <a:pt x="203200" y="1206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27132" y="2692400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توزيع الملفات وشرح الهدف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698324" y="32004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 دقيقة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900208" y="3175000"/>
            <a:ext cx="393700" cy="406400"/>
          </a:xfrm>
          <a:custGeom>
            <a:avLst/>
            <a:gdLst/>
            <a:ahLst/>
            <a:cxnLst/>
            <a:rect l="l" t="t" r="r" b="b"/>
            <a:pathLst>
              <a:path w="393700" h="406400">
                <a:moveTo>
                  <a:pt x="196850" y="0"/>
                </a:moveTo>
                <a:lnTo>
                  <a:pt x="196850" y="0"/>
                </a:lnTo>
                <a:cubicBezTo>
                  <a:pt x="305494" y="0"/>
                  <a:pt x="393700" y="88206"/>
                  <a:pt x="393700" y="196850"/>
                </a:cubicBezTo>
                <a:lnTo>
                  <a:pt x="393700" y="209550"/>
                </a:lnTo>
                <a:cubicBezTo>
                  <a:pt x="393700" y="318194"/>
                  <a:pt x="305494" y="406400"/>
                  <a:pt x="196850" y="406400"/>
                </a:cubicBezTo>
                <a:lnTo>
                  <a:pt x="196850" y="406400"/>
                </a:lnTo>
                <a:cubicBezTo>
                  <a:pt x="88206" y="406400"/>
                  <a:pt x="0" y="318194"/>
                  <a:pt x="0" y="209550"/>
                </a:cubicBezTo>
                <a:lnTo>
                  <a:pt x="0" y="196850"/>
                </a:lnTo>
                <a:cubicBezTo>
                  <a:pt x="0" y="88206"/>
                  <a:pt x="88206" y="0"/>
                  <a:pt x="19685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3" name="Shape 10"/>
          <p:cNvSpPr/>
          <p:nvPr/>
        </p:nvSpPr>
        <p:spPr>
          <a:xfrm>
            <a:off x="5981833" y="3276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40" y="38537"/>
                </a:moveTo>
                <a:lnTo>
                  <a:pt x="88940" y="58222"/>
                </a:lnTo>
                <a:lnTo>
                  <a:pt x="89138" y="58420"/>
                </a:lnTo>
                <a:cubicBezTo>
                  <a:pt x="91718" y="25717"/>
                  <a:pt x="119063" y="0"/>
                  <a:pt x="152440" y="0"/>
                </a:cubicBezTo>
                <a:cubicBezTo>
                  <a:pt x="160417" y="0"/>
                  <a:pt x="168077" y="1468"/>
                  <a:pt x="175101" y="4167"/>
                </a:cubicBezTo>
                <a:cubicBezTo>
                  <a:pt x="179070" y="5675"/>
                  <a:pt x="179784" y="10716"/>
                  <a:pt x="176808" y="13732"/>
                </a:cubicBezTo>
                <a:lnTo>
                  <a:pt x="141605" y="48935"/>
                </a:lnTo>
                <a:cubicBezTo>
                  <a:pt x="140414" y="50125"/>
                  <a:pt x="139740" y="51753"/>
                  <a:pt x="139740" y="53419"/>
                </a:cubicBezTo>
                <a:lnTo>
                  <a:pt x="139740" y="69850"/>
                </a:lnTo>
                <a:cubicBezTo>
                  <a:pt x="139740" y="73343"/>
                  <a:pt x="142597" y="76200"/>
                  <a:pt x="146090" y="76200"/>
                </a:cubicBezTo>
                <a:lnTo>
                  <a:pt x="162520" y="76200"/>
                </a:lnTo>
                <a:cubicBezTo>
                  <a:pt x="164187" y="76200"/>
                  <a:pt x="165814" y="75525"/>
                  <a:pt x="167005" y="74335"/>
                </a:cubicBezTo>
                <a:lnTo>
                  <a:pt x="202208" y="39132"/>
                </a:lnTo>
                <a:cubicBezTo>
                  <a:pt x="205224" y="36116"/>
                  <a:pt x="210264" y="36870"/>
                  <a:pt x="211773" y="40838"/>
                </a:cubicBezTo>
                <a:cubicBezTo>
                  <a:pt x="214471" y="47863"/>
                  <a:pt x="215940" y="55523"/>
                  <a:pt x="215940" y="63500"/>
                </a:cubicBezTo>
                <a:cubicBezTo>
                  <a:pt x="215940" y="87551"/>
                  <a:pt x="202565" y="108506"/>
                  <a:pt x="182801" y="119261"/>
                </a:cubicBezTo>
                <a:lnTo>
                  <a:pt x="215146" y="151606"/>
                </a:lnTo>
                <a:cubicBezTo>
                  <a:pt x="222568" y="159028"/>
                  <a:pt x="222568" y="171093"/>
                  <a:pt x="215146" y="178554"/>
                </a:cubicBezTo>
                <a:lnTo>
                  <a:pt x="191294" y="202406"/>
                </a:lnTo>
                <a:cubicBezTo>
                  <a:pt x="183872" y="209828"/>
                  <a:pt x="171807" y="209828"/>
                  <a:pt x="164346" y="202406"/>
                </a:cubicBezTo>
                <a:lnTo>
                  <a:pt x="114340" y="152400"/>
                </a:lnTo>
                <a:cubicBezTo>
                  <a:pt x="103465" y="141526"/>
                  <a:pt x="101005" y="125452"/>
                  <a:pt x="106998" y="112197"/>
                </a:cubicBezTo>
                <a:lnTo>
                  <a:pt x="71001" y="76200"/>
                </a:lnTo>
                <a:lnTo>
                  <a:pt x="51316" y="76200"/>
                </a:lnTo>
                <a:cubicBezTo>
                  <a:pt x="47069" y="76200"/>
                  <a:pt x="43101" y="74097"/>
                  <a:pt x="40759" y="70564"/>
                </a:cubicBezTo>
                <a:lnTo>
                  <a:pt x="9287" y="23376"/>
                </a:lnTo>
                <a:cubicBezTo>
                  <a:pt x="7620" y="20876"/>
                  <a:pt x="7938" y="17502"/>
                  <a:pt x="10081" y="15359"/>
                </a:cubicBezTo>
                <a:lnTo>
                  <a:pt x="28099" y="-2659"/>
                </a:lnTo>
                <a:cubicBezTo>
                  <a:pt x="30242" y="-4802"/>
                  <a:pt x="33576" y="-5120"/>
                  <a:pt x="36116" y="-3453"/>
                </a:cubicBezTo>
                <a:lnTo>
                  <a:pt x="83304" y="27980"/>
                </a:lnTo>
                <a:cubicBezTo>
                  <a:pt x="86836" y="30321"/>
                  <a:pt x="88940" y="34290"/>
                  <a:pt x="88940" y="38537"/>
                </a:cubicBezTo>
                <a:close/>
                <a:moveTo>
                  <a:pt x="85566" y="117713"/>
                </a:moveTo>
                <a:cubicBezTo>
                  <a:pt x="83066" y="132398"/>
                  <a:pt x="86519" y="147915"/>
                  <a:pt x="96044" y="160338"/>
                </a:cubicBezTo>
                <a:lnTo>
                  <a:pt x="58341" y="198001"/>
                </a:lnTo>
                <a:cubicBezTo>
                  <a:pt x="47188" y="209153"/>
                  <a:pt x="29091" y="209153"/>
                  <a:pt x="17939" y="198001"/>
                </a:cubicBezTo>
                <a:cubicBezTo>
                  <a:pt x="6787" y="186849"/>
                  <a:pt x="6787" y="168751"/>
                  <a:pt x="17939" y="157599"/>
                </a:cubicBezTo>
                <a:lnTo>
                  <a:pt x="71676" y="103862"/>
                </a:lnTo>
                <a:lnTo>
                  <a:pt x="85566" y="11775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7132" y="3200400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التطبيق العملي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698324" y="37084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دقائق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900208" y="3683000"/>
            <a:ext cx="393700" cy="406400"/>
          </a:xfrm>
          <a:custGeom>
            <a:avLst/>
            <a:gdLst/>
            <a:ahLst/>
            <a:cxnLst/>
            <a:rect l="l" t="t" r="r" b="b"/>
            <a:pathLst>
              <a:path w="393700" h="406400">
                <a:moveTo>
                  <a:pt x="196850" y="0"/>
                </a:moveTo>
                <a:lnTo>
                  <a:pt x="196850" y="0"/>
                </a:lnTo>
                <a:cubicBezTo>
                  <a:pt x="305494" y="0"/>
                  <a:pt x="393700" y="88206"/>
                  <a:pt x="393700" y="196850"/>
                </a:cubicBezTo>
                <a:lnTo>
                  <a:pt x="393700" y="209550"/>
                </a:lnTo>
                <a:cubicBezTo>
                  <a:pt x="393700" y="318194"/>
                  <a:pt x="305494" y="406400"/>
                  <a:pt x="196850" y="406400"/>
                </a:cubicBezTo>
                <a:lnTo>
                  <a:pt x="196850" y="406400"/>
                </a:lnTo>
                <a:cubicBezTo>
                  <a:pt x="88206" y="406400"/>
                  <a:pt x="0" y="318194"/>
                  <a:pt x="0" y="209550"/>
                </a:cubicBezTo>
                <a:lnTo>
                  <a:pt x="0" y="196850"/>
                </a:lnTo>
                <a:cubicBezTo>
                  <a:pt x="0" y="88206"/>
                  <a:pt x="88206" y="0"/>
                  <a:pt x="19685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7" name="Shape 14"/>
          <p:cNvSpPr/>
          <p:nvPr/>
        </p:nvSpPr>
        <p:spPr>
          <a:xfrm>
            <a:off x="5994533" y="3784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12700"/>
                </a:moveTo>
                <a:cubicBezTo>
                  <a:pt x="11390" y="12700"/>
                  <a:pt x="0" y="24090"/>
                  <a:pt x="0" y="38100"/>
                </a:cubicBezTo>
                <a:lnTo>
                  <a:pt x="0" y="139700"/>
                </a:lnTo>
                <a:cubicBezTo>
                  <a:pt x="0" y="153710"/>
                  <a:pt x="11390" y="165100"/>
                  <a:pt x="25400" y="165100"/>
                </a:cubicBezTo>
                <a:lnTo>
                  <a:pt x="82550" y="165100"/>
                </a:lnTo>
                <a:lnTo>
                  <a:pt x="76200" y="184150"/>
                </a:lnTo>
                <a:lnTo>
                  <a:pt x="47625" y="184150"/>
                </a:lnTo>
                <a:cubicBezTo>
                  <a:pt x="42347" y="184150"/>
                  <a:pt x="38100" y="188397"/>
                  <a:pt x="38100" y="193675"/>
                </a:cubicBezTo>
                <a:cubicBezTo>
                  <a:pt x="38100" y="198953"/>
                  <a:pt x="42347" y="203200"/>
                  <a:pt x="47625" y="203200"/>
                </a:cubicBezTo>
                <a:lnTo>
                  <a:pt x="155575" y="203200"/>
                </a:lnTo>
                <a:cubicBezTo>
                  <a:pt x="160853" y="203200"/>
                  <a:pt x="165100" y="198953"/>
                  <a:pt x="165100" y="193675"/>
                </a:cubicBezTo>
                <a:cubicBezTo>
                  <a:pt x="165100" y="188397"/>
                  <a:pt x="160853" y="184150"/>
                  <a:pt x="155575" y="184150"/>
                </a:cubicBezTo>
                <a:lnTo>
                  <a:pt x="127000" y="184150"/>
                </a:lnTo>
                <a:lnTo>
                  <a:pt x="120650" y="165100"/>
                </a:lnTo>
                <a:lnTo>
                  <a:pt x="177800" y="165100"/>
                </a:lnTo>
                <a:cubicBezTo>
                  <a:pt x="191810" y="165100"/>
                  <a:pt x="203200" y="153710"/>
                  <a:pt x="203200" y="139700"/>
                </a:cubicBezTo>
                <a:lnTo>
                  <a:pt x="203200" y="38100"/>
                </a:lnTo>
                <a:cubicBezTo>
                  <a:pt x="203200" y="24090"/>
                  <a:pt x="191810" y="12700"/>
                  <a:pt x="177800" y="12700"/>
                </a:cubicBezTo>
                <a:lnTo>
                  <a:pt x="25400" y="12700"/>
                </a:lnTo>
                <a:close/>
                <a:moveTo>
                  <a:pt x="38100" y="38100"/>
                </a:moveTo>
                <a:lnTo>
                  <a:pt x="165100" y="38100"/>
                </a:lnTo>
                <a:cubicBezTo>
                  <a:pt x="172125" y="38100"/>
                  <a:pt x="177800" y="43775"/>
                  <a:pt x="177800" y="50800"/>
                </a:cubicBezTo>
                <a:lnTo>
                  <a:pt x="177800" y="114300"/>
                </a:lnTo>
                <a:cubicBezTo>
                  <a:pt x="177800" y="121325"/>
                  <a:pt x="172125" y="127000"/>
                  <a:pt x="165100" y="127000"/>
                </a:cubicBezTo>
                <a:lnTo>
                  <a:pt x="38100" y="127000"/>
                </a:lnTo>
                <a:cubicBezTo>
                  <a:pt x="31075" y="127000"/>
                  <a:pt x="25400" y="121325"/>
                  <a:pt x="25400" y="114300"/>
                </a:cubicBezTo>
                <a:lnTo>
                  <a:pt x="25400" y="50800"/>
                </a:lnTo>
                <a:cubicBezTo>
                  <a:pt x="25400" y="43775"/>
                  <a:pt x="31075" y="38100"/>
                  <a:pt x="38100" y="381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127132" y="3708400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عرض النتائج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698324" y="42164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دقائق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900208" y="4191000"/>
            <a:ext cx="393700" cy="406400"/>
          </a:xfrm>
          <a:custGeom>
            <a:avLst/>
            <a:gdLst/>
            <a:ahLst/>
            <a:cxnLst/>
            <a:rect l="l" t="t" r="r" b="b"/>
            <a:pathLst>
              <a:path w="393700" h="406400">
                <a:moveTo>
                  <a:pt x="196850" y="0"/>
                </a:moveTo>
                <a:lnTo>
                  <a:pt x="196850" y="0"/>
                </a:lnTo>
                <a:cubicBezTo>
                  <a:pt x="305494" y="0"/>
                  <a:pt x="393700" y="88206"/>
                  <a:pt x="393700" y="196850"/>
                </a:cubicBezTo>
                <a:lnTo>
                  <a:pt x="393700" y="209550"/>
                </a:lnTo>
                <a:cubicBezTo>
                  <a:pt x="393700" y="318194"/>
                  <a:pt x="305494" y="406400"/>
                  <a:pt x="196850" y="406400"/>
                </a:cubicBezTo>
                <a:lnTo>
                  <a:pt x="196850" y="406400"/>
                </a:lnTo>
                <a:cubicBezTo>
                  <a:pt x="88206" y="406400"/>
                  <a:pt x="0" y="318194"/>
                  <a:pt x="0" y="209550"/>
                </a:cubicBezTo>
                <a:lnTo>
                  <a:pt x="0" y="196850"/>
                </a:lnTo>
                <a:cubicBezTo>
                  <a:pt x="0" y="88206"/>
                  <a:pt x="88206" y="0"/>
                  <a:pt x="19685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1" name="Shape 18"/>
          <p:cNvSpPr/>
          <p:nvPr/>
        </p:nvSpPr>
        <p:spPr>
          <a:xfrm>
            <a:off x="5981833" y="4292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52400" y="57150"/>
                </a:moveTo>
                <a:cubicBezTo>
                  <a:pt x="152400" y="95726"/>
                  <a:pt x="118269" y="127000"/>
                  <a:pt x="76200" y="127000"/>
                </a:cubicBezTo>
                <a:cubicBezTo>
                  <a:pt x="65603" y="127000"/>
                  <a:pt x="55523" y="125016"/>
                  <a:pt x="46355" y="121444"/>
                </a:cubicBezTo>
                <a:lnTo>
                  <a:pt x="13970" y="138589"/>
                </a:lnTo>
                <a:cubicBezTo>
                  <a:pt x="10279" y="140533"/>
                  <a:pt x="5755" y="139859"/>
                  <a:pt x="2778" y="136922"/>
                </a:cubicBezTo>
                <a:cubicBezTo>
                  <a:pt x="-198" y="133985"/>
                  <a:pt x="-873" y="129421"/>
                  <a:pt x="1111" y="125730"/>
                </a:cubicBezTo>
                <a:lnTo>
                  <a:pt x="15240" y="99060"/>
                </a:lnTo>
                <a:cubicBezTo>
                  <a:pt x="5675" y="87392"/>
                  <a:pt x="0" y="72866"/>
                  <a:pt x="0" y="57150"/>
                </a:cubicBezTo>
                <a:cubicBezTo>
                  <a:pt x="0" y="18574"/>
                  <a:pt x="34131" y="-12700"/>
                  <a:pt x="76200" y="-12700"/>
                </a:cubicBezTo>
                <a:cubicBezTo>
                  <a:pt x="118269" y="-12700"/>
                  <a:pt x="152400" y="18574"/>
                  <a:pt x="152400" y="57150"/>
                </a:cubicBezTo>
                <a:close/>
                <a:moveTo>
                  <a:pt x="152400" y="203200"/>
                </a:moveTo>
                <a:cubicBezTo>
                  <a:pt x="115054" y="203200"/>
                  <a:pt x="83979" y="178554"/>
                  <a:pt x="77470" y="146050"/>
                </a:cubicBezTo>
                <a:cubicBezTo>
                  <a:pt x="125095" y="145455"/>
                  <a:pt x="166489" y="111562"/>
                  <a:pt x="171053" y="65603"/>
                </a:cubicBezTo>
                <a:cubicBezTo>
                  <a:pt x="204113" y="73223"/>
                  <a:pt x="228600" y="100648"/>
                  <a:pt x="228600" y="133350"/>
                </a:cubicBezTo>
                <a:cubicBezTo>
                  <a:pt x="228600" y="149066"/>
                  <a:pt x="222925" y="163592"/>
                  <a:pt x="213360" y="175260"/>
                </a:cubicBezTo>
                <a:lnTo>
                  <a:pt x="227489" y="201930"/>
                </a:lnTo>
                <a:cubicBezTo>
                  <a:pt x="229433" y="205621"/>
                  <a:pt x="228759" y="210145"/>
                  <a:pt x="225822" y="213122"/>
                </a:cubicBezTo>
                <a:cubicBezTo>
                  <a:pt x="222885" y="216098"/>
                  <a:pt x="218321" y="216773"/>
                  <a:pt x="214630" y="214789"/>
                </a:cubicBezTo>
                <a:lnTo>
                  <a:pt x="182245" y="197644"/>
                </a:lnTo>
                <a:cubicBezTo>
                  <a:pt x="173077" y="201216"/>
                  <a:pt x="162997" y="203200"/>
                  <a:pt x="152400" y="203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127132" y="4216400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نقاش الأخطاء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98324" y="47244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دقائق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900208" y="4699000"/>
            <a:ext cx="393700" cy="406400"/>
          </a:xfrm>
          <a:custGeom>
            <a:avLst/>
            <a:gdLst/>
            <a:ahLst/>
            <a:cxnLst/>
            <a:rect l="l" t="t" r="r" b="b"/>
            <a:pathLst>
              <a:path w="393700" h="406400">
                <a:moveTo>
                  <a:pt x="196850" y="0"/>
                </a:moveTo>
                <a:lnTo>
                  <a:pt x="196850" y="0"/>
                </a:lnTo>
                <a:cubicBezTo>
                  <a:pt x="305494" y="0"/>
                  <a:pt x="393700" y="88206"/>
                  <a:pt x="393700" y="196850"/>
                </a:cubicBezTo>
                <a:lnTo>
                  <a:pt x="393700" y="209550"/>
                </a:lnTo>
                <a:cubicBezTo>
                  <a:pt x="393700" y="318194"/>
                  <a:pt x="305494" y="406400"/>
                  <a:pt x="196850" y="406400"/>
                </a:cubicBezTo>
                <a:lnTo>
                  <a:pt x="196850" y="406400"/>
                </a:lnTo>
                <a:cubicBezTo>
                  <a:pt x="88206" y="406400"/>
                  <a:pt x="0" y="318194"/>
                  <a:pt x="0" y="209550"/>
                </a:cubicBezTo>
                <a:lnTo>
                  <a:pt x="0" y="196850"/>
                </a:lnTo>
                <a:cubicBezTo>
                  <a:pt x="0" y="88206"/>
                  <a:pt x="88206" y="0"/>
                  <a:pt x="19685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5" name="Shape 22"/>
          <p:cNvSpPr/>
          <p:nvPr/>
        </p:nvSpPr>
        <p:spPr>
          <a:xfrm>
            <a:off x="6019933" y="48006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0" y="25400"/>
                </a:moveTo>
                <a:cubicBezTo>
                  <a:pt x="0" y="11390"/>
                  <a:pt x="11390" y="0"/>
                  <a:pt x="25400" y="0"/>
                </a:cubicBezTo>
                <a:lnTo>
                  <a:pt x="84733" y="0"/>
                </a:lnTo>
                <a:cubicBezTo>
                  <a:pt x="91480" y="0"/>
                  <a:pt x="97949" y="2659"/>
                  <a:pt x="102711" y="7422"/>
                </a:cubicBezTo>
                <a:lnTo>
                  <a:pt x="144978" y="49728"/>
                </a:lnTo>
                <a:cubicBezTo>
                  <a:pt x="149741" y="54491"/>
                  <a:pt x="152400" y="60960"/>
                  <a:pt x="152400" y="67707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25400"/>
                </a:lnTo>
                <a:close/>
                <a:moveTo>
                  <a:pt x="82550" y="23217"/>
                </a:moveTo>
                <a:lnTo>
                  <a:pt x="82550" y="60325"/>
                </a:lnTo>
                <a:cubicBezTo>
                  <a:pt x="82550" y="65603"/>
                  <a:pt x="86797" y="69850"/>
                  <a:pt x="92075" y="69850"/>
                </a:cubicBezTo>
                <a:lnTo>
                  <a:pt x="129183" y="69850"/>
                </a:lnTo>
                <a:lnTo>
                  <a:pt x="82550" y="23217"/>
                </a:lnTo>
                <a:close/>
                <a:moveTo>
                  <a:pt x="82947" y="104378"/>
                </a:moveTo>
                <a:cubicBezTo>
                  <a:pt x="79216" y="100648"/>
                  <a:pt x="73184" y="100648"/>
                  <a:pt x="69493" y="104378"/>
                </a:cubicBezTo>
                <a:lnTo>
                  <a:pt x="44093" y="129778"/>
                </a:lnTo>
                <a:cubicBezTo>
                  <a:pt x="40362" y="133509"/>
                  <a:pt x="40362" y="139541"/>
                  <a:pt x="44093" y="143232"/>
                </a:cubicBezTo>
                <a:cubicBezTo>
                  <a:pt x="47823" y="146923"/>
                  <a:pt x="53856" y="146963"/>
                  <a:pt x="57547" y="143232"/>
                </a:cubicBezTo>
                <a:lnTo>
                  <a:pt x="66675" y="134104"/>
                </a:lnTo>
                <a:lnTo>
                  <a:pt x="66675" y="168275"/>
                </a:lnTo>
                <a:cubicBezTo>
                  <a:pt x="66675" y="173553"/>
                  <a:pt x="70922" y="177800"/>
                  <a:pt x="76200" y="177800"/>
                </a:cubicBezTo>
                <a:cubicBezTo>
                  <a:pt x="81478" y="177800"/>
                  <a:pt x="85725" y="173553"/>
                  <a:pt x="85725" y="168275"/>
                </a:cubicBezTo>
                <a:lnTo>
                  <a:pt x="85725" y="134104"/>
                </a:lnTo>
                <a:lnTo>
                  <a:pt x="94853" y="143232"/>
                </a:lnTo>
                <a:cubicBezTo>
                  <a:pt x="98584" y="146963"/>
                  <a:pt x="104616" y="146963"/>
                  <a:pt x="108307" y="143232"/>
                </a:cubicBezTo>
                <a:cubicBezTo>
                  <a:pt x="111998" y="139502"/>
                  <a:pt x="112038" y="133469"/>
                  <a:pt x="108307" y="129778"/>
                </a:cubicBezTo>
                <a:lnTo>
                  <a:pt x="82907" y="10437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6" name="Text 23"/>
          <p:cNvSpPr/>
          <p:nvPr/>
        </p:nvSpPr>
        <p:spPr>
          <a:xfrm>
            <a:off x="127132" y="4724400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جمع التقارير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1397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تتبع تقدم الطلاب لحظياً</a:t>
            </a:r>
            <a:endParaRPr lang="en-US" sz="1600" dirty="0"/>
          </a:p>
        </p:txBody>
      </p:sp>
      <p:pic>
        <p:nvPicPr>
          <p:cNvPr id="6" name="Image 1" descr="https://kimi-web-img.moonshot.cn/img/s3-us-west-2.amazonaws.com/028dcb16fd56fca98223ea6e4ed47be69016bfa6.jpg">    </p:cNvPr>
          <p:cNvPicPr>
            <a:picLocks noChangeAspect="1"/>
          </p:cNvPicPr>
          <p:nvPr/>
        </p:nvPicPr>
        <p:blipFill>
          <a:blip r:embed="rId2"/>
          <a:srcRect l="4092" r="4092" t="0" b="0"/>
          <a:stretch/>
        </p:blipFill>
        <p:spPr>
          <a:xfrm>
            <a:off x="7426987" y="2209800"/>
            <a:ext cx="4508500" cy="3251200"/>
          </a:xfrm>
          <a:prstGeom prst="roundRect">
            <a:avLst>
              <a:gd name="adj" fmla="val 3125"/>
            </a:avLst>
          </a:prstGeom>
        </p:spPr>
      </p:pic>
      <p:sp>
        <p:nvSpPr>
          <p:cNvPr id="7" name="Text 3"/>
          <p:cNvSpPr/>
          <p:nvPr/>
        </p:nvSpPr>
        <p:spPr>
          <a:xfrm>
            <a:off x="139700" y="2446871"/>
            <a:ext cx="6883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نستخدم جدولاً ورقياً بسيطاً لنضع علامة (✓) أو (✗) أمام كل مرحلة أثناء الجولة على الطاولات.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254000" y="3361271"/>
            <a:ext cx="6769100" cy="1866900"/>
          </a:xfrm>
          <a:custGeom>
            <a:avLst/>
            <a:gdLst/>
            <a:ahLst/>
            <a:cxnLst/>
            <a:rect l="l" t="t" r="r" b="b"/>
            <a:pathLst>
              <a:path w="6769100" h="1866900">
                <a:moveTo>
                  <a:pt x="101597" y="0"/>
                </a:moveTo>
                <a:lnTo>
                  <a:pt x="6667503" y="0"/>
                </a:lnTo>
                <a:cubicBezTo>
                  <a:pt x="6723614" y="0"/>
                  <a:pt x="6769100" y="45486"/>
                  <a:pt x="6769100" y="101597"/>
                </a:cubicBezTo>
                <a:lnTo>
                  <a:pt x="6769100" y="1765303"/>
                </a:lnTo>
                <a:cubicBezTo>
                  <a:pt x="6769100" y="1821414"/>
                  <a:pt x="6723614" y="1866900"/>
                  <a:pt x="6667503" y="1866900"/>
                </a:cubicBezTo>
                <a:lnTo>
                  <a:pt x="101597" y="1866900"/>
                </a:lnTo>
                <a:cubicBezTo>
                  <a:pt x="45486" y="1866900"/>
                  <a:pt x="0" y="1821414"/>
                  <a:pt x="0" y="1765303"/>
                </a:cubicBezTo>
                <a:lnTo>
                  <a:pt x="0" y="101597"/>
                </a:lnTo>
                <a:cubicBezTo>
                  <a:pt x="0" y="45524"/>
                  <a:pt x="45524" y="0"/>
                  <a:pt x="101597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3564471"/>
          <a:ext cx="6362700" cy="1494234"/>
        </p:xfrm>
        <a:graphic>
          <a:graphicData uri="http://schemas.openxmlformats.org/drawingml/2006/table">
            <a:tbl>
              <a:tblPr/>
              <a:tblGrid>
                <a:gridCol w="1371600"/>
                <a:gridCol w="2044700"/>
                <a:gridCol w="1511300"/>
                <a:gridCol w="1435100"/>
              </a:tblGrid>
              <a:tr h="498078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اسم الطالب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4A90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استيراد التوبولوجي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4A90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تطبيق الأوامر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4A90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اختبار النتيجة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4A90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98078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أحمد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8C9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8C9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8C9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8467" cap="flat" cmpd="sng" algn="ctr">
                      <a:solidFill>
                        <a:srgbClr val="8C96A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98078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rgbClr val="F0F0F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سارة</a:t>
                      </a:r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تقييم وتغذية راجعة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82975" y="-101600"/>
            <a:ext cx="523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تصميم روبريك تقييم واضح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076310" y="711200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نوزع الدرجة على أربعة معايير ليُدرك الطالب كيف يُقيّم قبل البدء.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19200" y="1473200"/>
            <a:ext cx="9753600" cy="1219200"/>
          </a:xfrm>
          <a:custGeom>
            <a:avLst/>
            <a:gdLst/>
            <a:ahLst/>
            <a:cxnLst/>
            <a:rect l="l" t="t" r="r" b="b"/>
            <a:pathLst>
              <a:path w="9753600" h="1219200">
                <a:moveTo>
                  <a:pt x="101596" y="0"/>
                </a:moveTo>
                <a:lnTo>
                  <a:pt x="9652004" y="0"/>
                </a:lnTo>
                <a:cubicBezTo>
                  <a:pt x="9708114" y="0"/>
                  <a:pt x="9753600" y="45486"/>
                  <a:pt x="9753600" y="101596"/>
                </a:cubicBezTo>
                <a:lnTo>
                  <a:pt x="9753600" y="1117604"/>
                </a:lnTo>
                <a:cubicBezTo>
                  <a:pt x="9753600" y="1173714"/>
                  <a:pt x="9708114" y="1219200"/>
                  <a:pt x="9652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8356600" y="1676400"/>
            <a:ext cx="2489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صحة الإعدادات (40%)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422400" y="1930400"/>
            <a:ext cx="7010400" cy="304800"/>
          </a:xfrm>
          <a:custGeom>
            <a:avLst/>
            <a:gdLst/>
            <a:ahLst/>
            <a:cxnLst/>
            <a:rect l="l" t="t" r="r" b="b"/>
            <a:pathLst>
              <a:path w="7010400" h="304800">
                <a:moveTo>
                  <a:pt x="152400" y="0"/>
                </a:moveTo>
                <a:lnTo>
                  <a:pt x="6858000" y="0"/>
                </a:lnTo>
                <a:cubicBezTo>
                  <a:pt x="6942112" y="0"/>
                  <a:pt x="7010400" y="68288"/>
                  <a:pt x="7010400" y="152400"/>
                </a:cubicBezTo>
                <a:lnTo>
                  <a:pt x="7010400" y="152400"/>
                </a:lnTo>
                <a:cubicBezTo>
                  <a:pt x="7010400" y="236512"/>
                  <a:pt x="6942112" y="304800"/>
                  <a:pt x="68580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0" name="Shape 7"/>
          <p:cNvSpPr/>
          <p:nvPr/>
        </p:nvSpPr>
        <p:spPr>
          <a:xfrm>
            <a:off x="5628746" y="1930400"/>
            <a:ext cx="2806700" cy="304800"/>
          </a:xfrm>
          <a:custGeom>
            <a:avLst/>
            <a:gdLst/>
            <a:ahLst/>
            <a:cxnLst/>
            <a:rect l="l" t="t" r="r" b="b"/>
            <a:pathLst>
              <a:path w="2806700" h="304800">
                <a:moveTo>
                  <a:pt x="152400" y="0"/>
                </a:moveTo>
                <a:lnTo>
                  <a:pt x="2654300" y="0"/>
                </a:lnTo>
                <a:cubicBezTo>
                  <a:pt x="2738412" y="0"/>
                  <a:pt x="2806700" y="68288"/>
                  <a:pt x="2806700" y="152400"/>
                </a:cubicBezTo>
                <a:lnTo>
                  <a:pt x="2806700" y="152400"/>
                </a:lnTo>
                <a:cubicBezTo>
                  <a:pt x="2806700" y="236512"/>
                  <a:pt x="2738412" y="304800"/>
                  <a:pt x="26543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Shape 8"/>
          <p:cNvSpPr/>
          <p:nvPr/>
        </p:nvSpPr>
        <p:spPr>
          <a:xfrm>
            <a:off x="1219200" y="2895600"/>
            <a:ext cx="9753600" cy="1219200"/>
          </a:xfrm>
          <a:custGeom>
            <a:avLst/>
            <a:gdLst/>
            <a:ahLst/>
            <a:cxnLst/>
            <a:rect l="l" t="t" r="r" b="b"/>
            <a:pathLst>
              <a:path w="9753600" h="1219200">
                <a:moveTo>
                  <a:pt x="101596" y="0"/>
                </a:moveTo>
                <a:lnTo>
                  <a:pt x="9652004" y="0"/>
                </a:lnTo>
                <a:cubicBezTo>
                  <a:pt x="9708114" y="0"/>
                  <a:pt x="9753600" y="45486"/>
                  <a:pt x="9753600" y="101596"/>
                </a:cubicBezTo>
                <a:lnTo>
                  <a:pt x="9753600" y="1117604"/>
                </a:lnTo>
                <a:cubicBezTo>
                  <a:pt x="9753600" y="1173714"/>
                  <a:pt x="9708114" y="1219200"/>
                  <a:pt x="9652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356600" y="3098800"/>
            <a:ext cx="2489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اجتياز الاختبار (30%)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422400" y="3352800"/>
            <a:ext cx="7010400" cy="304800"/>
          </a:xfrm>
          <a:custGeom>
            <a:avLst/>
            <a:gdLst/>
            <a:ahLst/>
            <a:cxnLst/>
            <a:rect l="l" t="t" r="r" b="b"/>
            <a:pathLst>
              <a:path w="7010400" h="304800">
                <a:moveTo>
                  <a:pt x="152400" y="0"/>
                </a:moveTo>
                <a:lnTo>
                  <a:pt x="6858000" y="0"/>
                </a:lnTo>
                <a:cubicBezTo>
                  <a:pt x="6942112" y="0"/>
                  <a:pt x="7010400" y="68288"/>
                  <a:pt x="7010400" y="152400"/>
                </a:cubicBezTo>
                <a:lnTo>
                  <a:pt x="7010400" y="152400"/>
                </a:lnTo>
                <a:cubicBezTo>
                  <a:pt x="7010400" y="236512"/>
                  <a:pt x="6942112" y="304800"/>
                  <a:pt x="68580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4" name="Shape 11"/>
          <p:cNvSpPr/>
          <p:nvPr/>
        </p:nvSpPr>
        <p:spPr>
          <a:xfrm>
            <a:off x="6329759" y="3352800"/>
            <a:ext cx="2108200" cy="304800"/>
          </a:xfrm>
          <a:custGeom>
            <a:avLst/>
            <a:gdLst/>
            <a:ahLst/>
            <a:cxnLst/>
            <a:rect l="l" t="t" r="r" b="b"/>
            <a:pathLst>
              <a:path w="2108200" h="304800">
                <a:moveTo>
                  <a:pt x="152400" y="0"/>
                </a:moveTo>
                <a:lnTo>
                  <a:pt x="1955800" y="0"/>
                </a:lnTo>
                <a:cubicBezTo>
                  <a:pt x="2039912" y="0"/>
                  <a:pt x="2108200" y="68288"/>
                  <a:pt x="2108200" y="152400"/>
                </a:cubicBezTo>
                <a:lnTo>
                  <a:pt x="2108200" y="152400"/>
                </a:lnTo>
                <a:cubicBezTo>
                  <a:pt x="2108200" y="236512"/>
                  <a:pt x="2039912" y="304800"/>
                  <a:pt x="19558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5" name="Shape 12"/>
          <p:cNvSpPr/>
          <p:nvPr/>
        </p:nvSpPr>
        <p:spPr>
          <a:xfrm>
            <a:off x="1219200" y="4318000"/>
            <a:ext cx="9753600" cy="1219200"/>
          </a:xfrm>
          <a:custGeom>
            <a:avLst/>
            <a:gdLst/>
            <a:ahLst/>
            <a:cxnLst/>
            <a:rect l="l" t="t" r="r" b="b"/>
            <a:pathLst>
              <a:path w="9753600" h="1219200">
                <a:moveTo>
                  <a:pt x="101596" y="0"/>
                </a:moveTo>
                <a:lnTo>
                  <a:pt x="9652004" y="0"/>
                </a:lnTo>
                <a:cubicBezTo>
                  <a:pt x="9708114" y="0"/>
                  <a:pt x="9753600" y="45486"/>
                  <a:pt x="9753600" y="101596"/>
                </a:cubicBezTo>
                <a:lnTo>
                  <a:pt x="9753600" y="1117604"/>
                </a:lnTo>
                <a:cubicBezTo>
                  <a:pt x="9753600" y="1173714"/>
                  <a:pt x="9708114" y="1219200"/>
                  <a:pt x="9652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356600" y="4521200"/>
            <a:ext cx="2489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التقرير المكتوب (20%)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422400" y="4775200"/>
            <a:ext cx="7010400" cy="304800"/>
          </a:xfrm>
          <a:custGeom>
            <a:avLst/>
            <a:gdLst/>
            <a:ahLst/>
            <a:cxnLst/>
            <a:rect l="l" t="t" r="r" b="b"/>
            <a:pathLst>
              <a:path w="7010400" h="304800">
                <a:moveTo>
                  <a:pt x="152400" y="0"/>
                </a:moveTo>
                <a:lnTo>
                  <a:pt x="6858000" y="0"/>
                </a:lnTo>
                <a:cubicBezTo>
                  <a:pt x="6942112" y="0"/>
                  <a:pt x="7010400" y="68288"/>
                  <a:pt x="7010400" y="152400"/>
                </a:cubicBezTo>
                <a:lnTo>
                  <a:pt x="7010400" y="152400"/>
                </a:lnTo>
                <a:cubicBezTo>
                  <a:pt x="7010400" y="236512"/>
                  <a:pt x="6942112" y="304800"/>
                  <a:pt x="68580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8" name="Shape 15"/>
          <p:cNvSpPr/>
          <p:nvPr/>
        </p:nvSpPr>
        <p:spPr>
          <a:xfrm>
            <a:off x="7030773" y="4775200"/>
            <a:ext cx="1397000" cy="304800"/>
          </a:xfrm>
          <a:custGeom>
            <a:avLst/>
            <a:gdLst/>
            <a:ahLst/>
            <a:cxnLst/>
            <a:rect l="l" t="t" r="r" b="b"/>
            <a:pathLst>
              <a:path w="1397000" h="304800">
                <a:moveTo>
                  <a:pt x="152400" y="0"/>
                </a:moveTo>
                <a:lnTo>
                  <a:pt x="1244600" y="0"/>
                </a:lnTo>
                <a:cubicBezTo>
                  <a:pt x="1328712" y="0"/>
                  <a:pt x="1397000" y="68288"/>
                  <a:pt x="1397000" y="152400"/>
                </a:cubicBezTo>
                <a:lnTo>
                  <a:pt x="1397000" y="152400"/>
                </a:lnTo>
                <a:cubicBezTo>
                  <a:pt x="1397000" y="236512"/>
                  <a:pt x="1328712" y="304800"/>
                  <a:pt x="12446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9" name="Shape 16"/>
          <p:cNvSpPr/>
          <p:nvPr/>
        </p:nvSpPr>
        <p:spPr>
          <a:xfrm>
            <a:off x="1219200" y="5740400"/>
            <a:ext cx="9753600" cy="1219200"/>
          </a:xfrm>
          <a:custGeom>
            <a:avLst/>
            <a:gdLst/>
            <a:ahLst/>
            <a:cxnLst/>
            <a:rect l="l" t="t" r="r" b="b"/>
            <a:pathLst>
              <a:path w="9753600" h="1219200">
                <a:moveTo>
                  <a:pt x="101596" y="0"/>
                </a:moveTo>
                <a:lnTo>
                  <a:pt x="9652004" y="0"/>
                </a:lnTo>
                <a:cubicBezTo>
                  <a:pt x="9708114" y="0"/>
                  <a:pt x="9753600" y="45486"/>
                  <a:pt x="9753600" y="101596"/>
                </a:cubicBezTo>
                <a:lnTo>
                  <a:pt x="9753600" y="1117604"/>
                </a:lnTo>
                <a:cubicBezTo>
                  <a:pt x="9753600" y="1173714"/>
                  <a:pt x="9708114" y="1219200"/>
                  <a:pt x="9652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8356600" y="5943600"/>
            <a:ext cx="24892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الالتزام بالوقت (10%)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422400" y="6197600"/>
            <a:ext cx="7010400" cy="304800"/>
          </a:xfrm>
          <a:custGeom>
            <a:avLst/>
            <a:gdLst/>
            <a:ahLst/>
            <a:cxnLst/>
            <a:rect l="l" t="t" r="r" b="b"/>
            <a:pathLst>
              <a:path w="7010400" h="304800">
                <a:moveTo>
                  <a:pt x="152400" y="0"/>
                </a:moveTo>
                <a:lnTo>
                  <a:pt x="6858000" y="0"/>
                </a:lnTo>
                <a:cubicBezTo>
                  <a:pt x="6942112" y="0"/>
                  <a:pt x="7010400" y="68288"/>
                  <a:pt x="7010400" y="152400"/>
                </a:cubicBezTo>
                <a:lnTo>
                  <a:pt x="7010400" y="152400"/>
                </a:lnTo>
                <a:cubicBezTo>
                  <a:pt x="7010400" y="236512"/>
                  <a:pt x="6942112" y="304800"/>
                  <a:pt x="68580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22" name="Shape 19"/>
          <p:cNvSpPr/>
          <p:nvPr/>
        </p:nvSpPr>
        <p:spPr>
          <a:xfrm>
            <a:off x="7731787" y="6197600"/>
            <a:ext cx="698500" cy="304800"/>
          </a:xfrm>
          <a:custGeom>
            <a:avLst/>
            <a:gdLst/>
            <a:ahLst/>
            <a:cxnLst/>
            <a:rect l="l" t="t" r="r" b="b"/>
            <a:pathLst>
              <a:path w="698500" h="304800">
                <a:moveTo>
                  <a:pt x="152400" y="0"/>
                </a:moveTo>
                <a:lnTo>
                  <a:pt x="546100" y="0"/>
                </a:lnTo>
                <a:cubicBezTo>
                  <a:pt x="630212" y="0"/>
                  <a:pt x="698500" y="68288"/>
                  <a:pt x="698500" y="152400"/>
                </a:cubicBezTo>
                <a:lnTo>
                  <a:pt x="698500" y="152400"/>
                </a:lnTo>
                <a:cubicBezTo>
                  <a:pt x="698500" y="236512"/>
                  <a:pt x="630212" y="304800"/>
                  <a:pt x="5461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1397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عقد جلسة عصف ذهني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99200" y="2438400"/>
            <a:ext cx="5638800" cy="1879600"/>
          </a:xfrm>
          <a:custGeom>
            <a:avLst/>
            <a:gdLst/>
            <a:ahLst/>
            <a:cxnLst/>
            <a:rect l="l" t="t" r="r" b="b"/>
            <a:pathLst>
              <a:path w="5638800" h="1879600">
                <a:moveTo>
                  <a:pt x="101592" y="0"/>
                </a:moveTo>
                <a:lnTo>
                  <a:pt x="5537208" y="0"/>
                </a:lnTo>
                <a:cubicBezTo>
                  <a:pt x="5593316" y="0"/>
                  <a:pt x="5638800" y="45484"/>
                  <a:pt x="5638800" y="101592"/>
                </a:cubicBezTo>
                <a:lnTo>
                  <a:pt x="5638800" y="1778008"/>
                </a:lnTo>
                <a:cubicBezTo>
                  <a:pt x="5638800" y="1834116"/>
                  <a:pt x="5593316" y="1879600"/>
                  <a:pt x="5537208" y="1879600"/>
                </a:cubicBezTo>
                <a:lnTo>
                  <a:pt x="101592" y="1879600"/>
                </a:lnTo>
                <a:cubicBezTo>
                  <a:pt x="45484" y="1879600"/>
                  <a:pt x="0" y="1834116"/>
                  <a:pt x="0" y="1778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375400" y="26416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نطرح ثلاث أسئلة مفتوحة: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00800" y="3098800"/>
            <a:ext cx="533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ما الصعوبة التي واجهتك؟</a:t>
            </a:r>
            <a:endParaRPr lang="en-US" sz="1600" dirty="0"/>
          </a:p>
          <a:p>
            <a:pPr algn="r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ما الأمر الذي أعجبك؟</a:t>
            </a:r>
            <a:endParaRPr lang="en-US" sz="1600" dirty="0"/>
          </a:p>
          <a:p>
            <a:pPr algn="r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كيف يمكن تحسين التعليمات؟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184900" y="4521200"/>
            <a:ext cx="57531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نكتب الإجابات على السبورة دون تعليق، ثم نُصنّفها إلى </a:t>
            </a:r>
            <a:pPr algn="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نقاط قوة </a:t>
            </a:r>
            <a:pPr algn="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و</a:t>
            </a:r>
            <a:pPr algn="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تحديات </a:t>
            </a:r>
            <a:pPr algn="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pic>
        <p:nvPicPr>
          <p:cNvPr id="10" name="Image 1" descr="https://statics.moonshot.cn/kimi-ppt/html-gen/static/image-error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209800"/>
            <a:ext cx="5638800" cy="3251200"/>
          </a:xfrm>
          <a:prstGeom prst="roundRect">
            <a:avLst>
              <a:gd name="adj" fmla="val 3125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2209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حفظ الأعمال وتقارير الإنجاز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969500" y="30226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0" y="76200"/>
                </a:moveTo>
                <a:cubicBezTo>
                  <a:pt x="0" y="34171"/>
                  <a:pt x="34171" y="0"/>
                  <a:pt x="76200" y="0"/>
                </a:cubicBezTo>
                <a:lnTo>
                  <a:pt x="254198" y="0"/>
                </a:lnTo>
                <a:cubicBezTo>
                  <a:pt x="274439" y="0"/>
                  <a:pt x="293846" y="7977"/>
                  <a:pt x="308134" y="22265"/>
                </a:cubicBezTo>
                <a:lnTo>
                  <a:pt x="434935" y="149185"/>
                </a:lnTo>
                <a:cubicBezTo>
                  <a:pt x="449223" y="163473"/>
                  <a:pt x="457200" y="182880"/>
                  <a:pt x="457200" y="203121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76200"/>
                </a:lnTo>
                <a:close/>
                <a:moveTo>
                  <a:pt x="247650" y="69652"/>
                </a:moveTo>
                <a:lnTo>
                  <a:pt x="247650" y="180975"/>
                </a:lnTo>
                <a:cubicBezTo>
                  <a:pt x="247650" y="196810"/>
                  <a:pt x="260390" y="209550"/>
                  <a:pt x="276225" y="209550"/>
                </a:cubicBezTo>
                <a:lnTo>
                  <a:pt x="387548" y="209550"/>
                </a:lnTo>
                <a:lnTo>
                  <a:pt x="247650" y="69652"/>
                </a:lnTo>
                <a:close/>
                <a:moveTo>
                  <a:pt x="76200" y="85725"/>
                </a:moveTo>
                <a:cubicBezTo>
                  <a:pt x="76200" y="101560"/>
                  <a:pt x="88940" y="114300"/>
                  <a:pt x="104775" y="114300"/>
                </a:cubicBezTo>
                <a:lnTo>
                  <a:pt x="161925" y="114300"/>
                </a:lnTo>
                <a:cubicBezTo>
                  <a:pt x="177760" y="114300"/>
                  <a:pt x="190500" y="101560"/>
                  <a:pt x="190500" y="85725"/>
                </a:cubicBezTo>
                <a:cubicBezTo>
                  <a:pt x="190500" y="69890"/>
                  <a:pt x="177760" y="57150"/>
                  <a:pt x="161925" y="57150"/>
                </a:cubicBezTo>
                <a:lnTo>
                  <a:pt x="104775" y="57150"/>
                </a:lnTo>
                <a:cubicBezTo>
                  <a:pt x="88940" y="57150"/>
                  <a:pt x="76200" y="69890"/>
                  <a:pt x="76200" y="85725"/>
                </a:cubicBezTo>
                <a:close/>
                <a:moveTo>
                  <a:pt x="76200" y="200025"/>
                </a:moveTo>
                <a:cubicBezTo>
                  <a:pt x="76200" y="215860"/>
                  <a:pt x="88940" y="228600"/>
                  <a:pt x="104775" y="228600"/>
                </a:cubicBezTo>
                <a:lnTo>
                  <a:pt x="161925" y="228600"/>
                </a:lnTo>
                <a:cubicBezTo>
                  <a:pt x="177760" y="228600"/>
                  <a:pt x="190500" y="215860"/>
                  <a:pt x="190500" y="200025"/>
                </a:cubicBezTo>
                <a:cubicBezTo>
                  <a:pt x="190500" y="184190"/>
                  <a:pt x="177760" y="171450"/>
                  <a:pt x="161925" y="171450"/>
                </a:cubicBezTo>
                <a:lnTo>
                  <a:pt x="104775" y="171450"/>
                </a:lnTo>
                <a:cubicBezTo>
                  <a:pt x="88940" y="171450"/>
                  <a:pt x="76200" y="184190"/>
                  <a:pt x="76200" y="200025"/>
                </a:cubicBezTo>
                <a:close/>
                <a:moveTo>
                  <a:pt x="152400" y="285750"/>
                </a:moveTo>
                <a:lnTo>
                  <a:pt x="114300" y="285750"/>
                </a:lnTo>
                <a:cubicBezTo>
                  <a:pt x="93226" y="285750"/>
                  <a:pt x="76200" y="302776"/>
                  <a:pt x="76200" y="323850"/>
                </a:cubicBezTo>
                <a:lnTo>
                  <a:pt x="76200" y="381000"/>
                </a:lnTo>
                <a:cubicBezTo>
                  <a:pt x="76200" y="412552"/>
                  <a:pt x="101798" y="438150"/>
                  <a:pt x="133350" y="438150"/>
                </a:cubicBezTo>
                <a:cubicBezTo>
                  <a:pt x="164902" y="438150"/>
                  <a:pt x="190500" y="412552"/>
                  <a:pt x="190500" y="381000"/>
                </a:cubicBezTo>
                <a:lnTo>
                  <a:pt x="190500" y="323850"/>
                </a:lnTo>
                <a:cubicBezTo>
                  <a:pt x="190500" y="302776"/>
                  <a:pt x="173474" y="285750"/>
                  <a:pt x="152400" y="285750"/>
                </a:cubicBezTo>
                <a:close/>
                <a:moveTo>
                  <a:pt x="133350" y="361950"/>
                </a:moveTo>
                <a:cubicBezTo>
                  <a:pt x="143864" y="361950"/>
                  <a:pt x="152400" y="370486"/>
                  <a:pt x="152400" y="381000"/>
                </a:cubicBezTo>
                <a:cubicBezTo>
                  <a:pt x="152400" y="391514"/>
                  <a:pt x="143864" y="400050"/>
                  <a:pt x="133350" y="400050"/>
                </a:cubicBezTo>
                <a:cubicBezTo>
                  <a:pt x="122836" y="400050"/>
                  <a:pt x="114300" y="391514"/>
                  <a:pt x="114300" y="381000"/>
                </a:cubicBezTo>
                <a:cubicBezTo>
                  <a:pt x="114300" y="370486"/>
                  <a:pt x="122836" y="361950"/>
                  <a:pt x="133350" y="3619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9041739" y="3784600"/>
            <a:ext cx="2311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رفع ملف مضغوط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93150" y="4140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يحتوي على المشروع، لقطة شاشة، والتقرير.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918450" y="3606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208419"/>
                </a:moveTo>
                <a:cubicBezTo>
                  <a:pt x="-2768" y="219581"/>
                  <a:pt x="-2768" y="237708"/>
                  <a:pt x="8394" y="248870"/>
                </a:cubicBezTo>
                <a:lnTo>
                  <a:pt x="151269" y="391745"/>
                </a:lnTo>
                <a:cubicBezTo>
                  <a:pt x="162431" y="402908"/>
                  <a:pt x="180558" y="402908"/>
                  <a:pt x="191720" y="391745"/>
                </a:cubicBezTo>
                <a:cubicBezTo>
                  <a:pt x="202883" y="380583"/>
                  <a:pt x="202883" y="362456"/>
                  <a:pt x="191720" y="351294"/>
                </a:cubicBezTo>
                <a:lnTo>
                  <a:pt x="97601" y="257175"/>
                </a:ln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97601" y="200025"/>
                </a:lnTo>
                <a:lnTo>
                  <a:pt x="191720" y="105906"/>
                </a:lnTo>
                <a:cubicBezTo>
                  <a:pt x="202883" y="94744"/>
                  <a:pt x="202883" y="76617"/>
                  <a:pt x="191720" y="65455"/>
                </a:cubicBezTo>
                <a:cubicBezTo>
                  <a:pt x="180558" y="54293"/>
                  <a:pt x="162431" y="54293"/>
                  <a:pt x="151269" y="65455"/>
                </a:cubicBezTo>
                <a:lnTo>
                  <a:pt x="8394" y="208330"/>
                </a:ln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0" name="Shape 7"/>
          <p:cNvSpPr/>
          <p:nvPr/>
        </p:nvSpPr>
        <p:spPr>
          <a:xfrm>
            <a:off x="5867400" y="30226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76200" y="0"/>
                </a:moveTo>
                <a:cubicBezTo>
                  <a:pt x="34171" y="0"/>
                  <a:pt x="0" y="34171"/>
                  <a:pt x="0" y="76200"/>
                </a:cubicBezTo>
                <a:lnTo>
                  <a:pt x="0" y="533400"/>
                </a:lnTo>
                <a:cubicBezTo>
                  <a:pt x="0" y="575429"/>
                  <a:pt x="34171" y="609600"/>
                  <a:pt x="76200" y="609600"/>
                </a:cubicBezTo>
                <a:lnTo>
                  <a:pt x="381000" y="609600"/>
                </a:lnTo>
                <a:cubicBezTo>
                  <a:pt x="423029" y="609600"/>
                  <a:pt x="457200" y="575429"/>
                  <a:pt x="457200" y="533400"/>
                </a:cubicBezTo>
                <a:lnTo>
                  <a:pt x="457200" y="76200"/>
                </a:lnTo>
                <a:cubicBezTo>
                  <a:pt x="457200" y="34171"/>
                  <a:pt x="423029" y="0"/>
                  <a:pt x="381000" y="0"/>
                </a:cubicBezTo>
                <a:lnTo>
                  <a:pt x="76200" y="0"/>
                </a:lnTo>
                <a:close/>
                <a:moveTo>
                  <a:pt x="114300" y="76200"/>
                </a:moveTo>
                <a:lnTo>
                  <a:pt x="342900" y="76200"/>
                </a:lnTo>
                <a:cubicBezTo>
                  <a:pt x="363974" y="76200"/>
                  <a:pt x="381000" y="93226"/>
                  <a:pt x="381000" y="114300"/>
                </a:cubicBezTo>
                <a:lnTo>
                  <a:pt x="381000" y="152400"/>
                </a:lnTo>
                <a:cubicBezTo>
                  <a:pt x="381000" y="173474"/>
                  <a:pt x="363974" y="190500"/>
                  <a:pt x="342900" y="190500"/>
                </a:cubicBezTo>
                <a:lnTo>
                  <a:pt x="114300" y="190500"/>
                </a:lnTo>
                <a:cubicBezTo>
                  <a:pt x="93226" y="190500"/>
                  <a:pt x="76200" y="173474"/>
                  <a:pt x="76200" y="152400"/>
                </a:cubicBezTo>
                <a:lnTo>
                  <a:pt x="76200" y="114300"/>
                </a:lnTo>
                <a:cubicBezTo>
                  <a:pt x="76200" y="93226"/>
                  <a:pt x="93226" y="76200"/>
                  <a:pt x="114300" y="76200"/>
                </a:cubicBezTo>
                <a:close/>
                <a:moveTo>
                  <a:pt x="133350" y="276225"/>
                </a:moveTo>
                <a:cubicBezTo>
                  <a:pt x="133350" y="291996"/>
                  <a:pt x="120546" y="304800"/>
                  <a:pt x="104775" y="304800"/>
                </a:cubicBezTo>
                <a:cubicBezTo>
                  <a:pt x="89004" y="304800"/>
                  <a:pt x="76200" y="291996"/>
                  <a:pt x="76200" y="276225"/>
                </a:cubicBezTo>
                <a:cubicBezTo>
                  <a:pt x="76200" y="260454"/>
                  <a:pt x="89004" y="247650"/>
                  <a:pt x="104775" y="247650"/>
                </a:cubicBezTo>
                <a:cubicBezTo>
                  <a:pt x="120546" y="247650"/>
                  <a:pt x="133350" y="260454"/>
                  <a:pt x="133350" y="276225"/>
                </a:cubicBezTo>
                <a:close/>
                <a:moveTo>
                  <a:pt x="228600" y="304800"/>
                </a:moveTo>
                <a:cubicBezTo>
                  <a:pt x="212829" y="304800"/>
                  <a:pt x="200025" y="291996"/>
                  <a:pt x="200025" y="276225"/>
                </a:cubicBezTo>
                <a:cubicBezTo>
                  <a:pt x="200025" y="260454"/>
                  <a:pt x="212829" y="247650"/>
                  <a:pt x="228600" y="247650"/>
                </a:cubicBezTo>
                <a:cubicBezTo>
                  <a:pt x="244371" y="247650"/>
                  <a:pt x="257175" y="260454"/>
                  <a:pt x="257175" y="276225"/>
                </a:cubicBezTo>
                <a:cubicBezTo>
                  <a:pt x="257175" y="291996"/>
                  <a:pt x="244371" y="304800"/>
                  <a:pt x="228600" y="304800"/>
                </a:cubicBezTo>
                <a:close/>
                <a:moveTo>
                  <a:pt x="381000" y="276225"/>
                </a:moveTo>
                <a:cubicBezTo>
                  <a:pt x="381000" y="291996"/>
                  <a:pt x="368196" y="304800"/>
                  <a:pt x="352425" y="304800"/>
                </a:cubicBezTo>
                <a:cubicBezTo>
                  <a:pt x="336654" y="304800"/>
                  <a:pt x="323850" y="291996"/>
                  <a:pt x="323850" y="276225"/>
                </a:cubicBezTo>
                <a:cubicBezTo>
                  <a:pt x="323850" y="260454"/>
                  <a:pt x="336654" y="247650"/>
                  <a:pt x="352425" y="247650"/>
                </a:cubicBezTo>
                <a:cubicBezTo>
                  <a:pt x="368196" y="247650"/>
                  <a:pt x="381000" y="260454"/>
                  <a:pt x="381000" y="276225"/>
                </a:cubicBezTo>
                <a:close/>
                <a:moveTo>
                  <a:pt x="104775" y="419100"/>
                </a:moveTo>
                <a:cubicBezTo>
                  <a:pt x="89004" y="419100"/>
                  <a:pt x="76200" y="406296"/>
                  <a:pt x="76200" y="390525"/>
                </a:cubicBezTo>
                <a:cubicBezTo>
                  <a:pt x="76200" y="374754"/>
                  <a:pt x="89004" y="361950"/>
                  <a:pt x="104775" y="361950"/>
                </a:cubicBezTo>
                <a:cubicBezTo>
                  <a:pt x="120546" y="361950"/>
                  <a:pt x="133350" y="374754"/>
                  <a:pt x="133350" y="390525"/>
                </a:cubicBezTo>
                <a:cubicBezTo>
                  <a:pt x="133350" y="406296"/>
                  <a:pt x="120546" y="419100"/>
                  <a:pt x="104775" y="419100"/>
                </a:cubicBezTo>
                <a:close/>
                <a:moveTo>
                  <a:pt x="257175" y="390525"/>
                </a:moveTo>
                <a:cubicBezTo>
                  <a:pt x="257175" y="406296"/>
                  <a:pt x="244371" y="419100"/>
                  <a:pt x="228600" y="419100"/>
                </a:cubicBezTo>
                <a:cubicBezTo>
                  <a:pt x="212829" y="419100"/>
                  <a:pt x="200025" y="406296"/>
                  <a:pt x="200025" y="390525"/>
                </a:cubicBezTo>
                <a:cubicBezTo>
                  <a:pt x="200025" y="374754"/>
                  <a:pt x="212829" y="361950"/>
                  <a:pt x="228600" y="361950"/>
                </a:cubicBezTo>
                <a:cubicBezTo>
                  <a:pt x="244371" y="361950"/>
                  <a:pt x="257175" y="374754"/>
                  <a:pt x="257175" y="390525"/>
                </a:cubicBezTo>
                <a:close/>
                <a:moveTo>
                  <a:pt x="352425" y="419100"/>
                </a:moveTo>
                <a:cubicBezTo>
                  <a:pt x="336654" y="419100"/>
                  <a:pt x="323850" y="406296"/>
                  <a:pt x="323850" y="390525"/>
                </a:cubicBezTo>
                <a:cubicBezTo>
                  <a:pt x="323850" y="374754"/>
                  <a:pt x="336654" y="361950"/>
                  <a:pt x="352425" y="361950"/>
                </a:cubicBezTo>
                <a:cubicBezTo>
                  <a:pt x="368196" y="361950"/>
                  <a:pt x="381000" y="374754"/>
                  <a:pt x="381000" y="390525"/>
                </a:cubicBezTo>
                <a:cubicBezTo>
                  <a:pt x="381000" y="406296"/>
                  <a:pt x="368196" y="419100"/>
                  <a:pt x="352425" y="419100"/>
                </a:cubicBezTo>
                <a:close/>
                <a:moveTo>
                  <a:pt x="76200" y="504825"/>
                </a:moveTo>
                <a:cubicBezTo>
                  <a:pt x="76200" y="488990"/>
                  <a:pt x="88940" y="476250"/>
                  <a:pt x="104775" y="476250"/>
                </a:cubicBezTo>
                <a:lnTo>
                  <a:pt x="238125" y="476250"/>
                </a:lnTo>
                <a:cubicBezTo>
                  <a:pt x="253960" y="476250"/>
                  <a:pt x="266700" y="488990"/>
                  <a:pt x="266700" y="504825"/>
                </a:cubicBezTo>
                <a:cubicBezTo>
                  <a:pt x="266700" y="520660"/>
                  <a:pt x="253960" y="533400"/>
                  <a:pt x="238125" y="533400"/>
                </a:cubicBezTo>
                <a:lnTo>
                  <a:pt x="104775" y="533400"/>
                </a:lnTo>
                <a:cubicBezTo>
                  <a:pt x="88940" y="533400"/>
                  <a:pt x="76200" y="520660"/>
                  <a:pt x="76200" y="504825"/>
                </a:cubicBezTo>
                <a:close/>
                <a:moveTo>
                  <a:pt x="352425" y="476250"/>
                </a:moveTo>
                <a:cubicBezTo>
                  <a:pt x="368260" y="476250"/>
                  <a:pt x="381000" y="488990"/>
                  <a:pt x="381000" y="504825"/>
                </a:cubicBezTo>
                <a:cubicBezTo>
                  <a:pt x="381000" y="520660"/>
                  <a:pt x="368260" y="533400"/>
                  <a:pt x="352425" y="533400"/>
                </a:cubicBezTo>
                <a:cubicBezTo>
                  <a:pt x="336590" y="533400"/>
                  <a:pt x="323850" y="520660"/>
                  <a:pt x="323850" y="504825"/>
                </a:cubicBezTo>
                <a:cubicBezTo>
                  <a:pt x="323850" y="488990"/>
                  <a:pt x="336590" y="476250"/>
                  <a:pt x="352425" y="4762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4748874" y="3784600"/>
            <a:ext cx="269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استخدام نموذج إكسيل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91050" y="41402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لحساب الدرجات تلقائياً واستخراج الإحصاءات.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816350" y="3606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208419"/>
                </a:moveTo>
                <a:cubicBezTo>
                  <a:pt x="-2768" y="219581"/>
                  <a:pt x="-2768" y="237708"/>
                  <a:pt x="8394" y="248870"/>
                </a:cubicBezTo>
                <a:lnTo>
                  <a:pt x="151269" y="391745"/>
                </a:lnTo>
                <a:cubicBezTo>
                  <a:pt x="162431" y="402908"/>
                  <a:pt x="180558" y="402908"/>
                  <a:pt x="191720" y="391745"/>
                </a:cubicBezTo>
                <a:cubicBezTo>
                  <a:pt x="202883" y="380583"/>
                  <a:pt x="202883" y="362456"/>
                  <a:pt x="191720" y="351294"/>
                </a:cubicBezTo>
                <a:lnTo>
                  <a:pt x="97601" y="257175"/>
                </a:ln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97601" y="200025"/>
                </a:lnTo>
                <a:lnTo>
                  <a:pt x="191720" y="105906"/>
                </a:lnTo>
                <a:cubicBezTo>
                  <a:pt x="202883" y="94744"/>
                  <a:pt x="202883" y="76617"/>
                  <a:pt x="191720" y="65455"/>
                </a:cubicBezTo>
                <a:cubicBezTo>
                  <a:pt x="180558" y="54293"/>
                  <a:pt x="162431" y="54293"/>
                  <a:pt x="151269" y="65455"/>
                </a:cubicBezTo>
                <a:lnTo>
                  <a:pt x="8394" y="208330"/>
                </a:ln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4" name="Shape 11"/>
          <p:cNvSpPr/>
          <p:nvPr/>
        </p:nvSpPr>
        <p:spPr>
          <a:xfrm>
            <a:off x="1689100" y="314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76200"/>
                </a:moveTo>
                <a:cubicBezTo>
                  <a:pt x="0" y="55126"/>
                  <a:pt x="17026" y="38100"/>
                  <a:pt x="38100" y="38100"/>
                </a:cubicBezTo>
                <a:lnTo>
                  <a:pt x="571500" y="38100"/>
                </a:lnTo>
                <a:cubicBezTo>
                  <a:pt x="592574" y="38100"/>
                  <a:pt x="609600" y="55126"/>
                  <a:pt x="609600" y="76200"/>
                </a:cubicBezTo>
                <a:lnTo>
                  <a:pt x="609600" y="114300"/>
                </a:lnTo>
                <a:cubicBezTo>
                  <a:pt x="609600" y="135374"/>
                  <a:pt x="592574" y="152400"/>
                  <a:pt x="571500" y="152400"/>
                </a:cubicBezTo>
                <a:lnTo>
                  <a:pt x="38100" y="152400"/>
                </a:lnTo>
                <a:cubicBezTo>
                  <a:pt x="17026" y="152400"/>
                  <a:pt x="0" y="135374"/>
                  <a:pt x="0" y="114300"/>
                </a:cubicBezTo>
                <a:lnTo>
                  <a:pt x="0" y="76200"/>
                </a:lnTo>
                <a:close/>
                <a:moveTo>
                  <a:pt x="38100" y="209550"/>
                </a:moveTo>
                <a:lnTo>
                  <a:pt x="571500" y="209550"/>
                </a:lnTo>
                <a:lnTo>
                  <a:pt x="571500" y="495300"/>
                </a:lnTo>
                <a:cubicBezTo>
                  <a:pt x="571500" y="537329"/>
                  <a:pt x="537329" y="571500"/>
                  <a:pt x="495300" y="571500"/>
                </a:cubicBezTo>
                <a:lnTo>
                  <a:pt x="114300" y="571500"/>
                </a:lnTo>
                <a:cubicBezTo>
                  <a:pt x="72271" y="571500"/>
                  <a:pt x="38100" y="537329"/>
                  <a:pt x="38100" y="495300"/>
                </a:cubicBezTo>
                <a:lnTo>
                  <a:pt x="38100" y="209550"/>
                </a:lnTo>
                <a:close/>
                <a:moveTo>
                  <a:pt x="219075" y="285750"/>
                </a:moveTo>
                <a:cubicBezTo>
                  <a:pt x="203240" y="285750"/>
                  <a:pt x="190500" y="298490"/>
                  <a:pt x="190500" y="314325"/>
                </a:cubicBezTo>
                <a:cubicBezTo>
                  <a:pt x="190500" y="330160"/>
                  <a:pt x="203240" y="342900"/>
                  <a:pt x="219075" y="342900"/>
                </a:cubicBezTo>
                <a:lnTo>
                  <a:pt x="390525" y="342900"/>
                </a:lnTo>
                <a:cubicBezTo>
                  <a:pt x="406360" y="342900"/>
                  <a:pt x="419100" y="330160"/>
                  <a:pt x="419100" y="314325"/>
                </a:cubicBezTo>
                <a:cubicBezTo>
                  <a:pt x="419100" y="298490"/>
                  <a:pt x="406360" y="285750"/>
                  <a:pt x="390525" y="285750"/>
                </a:cubicBezTo>
                <a:lnTo>
                  <a:pt x="219075" y="28575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5" name="Text 12"/>
          <p:cNvSpPr/>
          <p:nvPr/>
        </p:nvSpPr>
        <p:spPr>
          <a:xfrm>
            <a:off x="795205" y="3911600"/>
            <a:ext cx="240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إنشاء أرشيف منظم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70586" y="4267200"/>
            <a:ext cx="264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يسهل الرجوع إليه في أي وقت لاحق.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نماذج جاهزة ونصائح سريعة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C10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0-d2nf84h8bjvh7rlj095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6818" y="-3600"/>
            <a:ext cx="8025182" cy="68652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6005" y="2136775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1056005" y="213677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6005" y="2910205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6" name="Text 3"/>
          <p:cNvSpPr/>
          <p:nvPr/>
        </p:nvSpPr>
        <p:spPr>
          <a:xfrm>
            <a:off x="1056005" y="291020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56005" y="3693160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1056005" y="369316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56005" y="4485640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1056005" y="4485640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56005" y="5287645"/>
            <a:ext cx="353695" cy="354330"/>
          </a:xfrm>
          <a:prstGeom prst="ellipse">
            <a:avLst/>
          </a:prstGeom>
          <a:gradFill rotWithShape="1" flip="none">
            <a:gsLst>
              <a:gs pos="0">
                <a:srgbClr val="28A4DE"/>
              </a:gs>
              <a:gs pos="81000">
                <a:srgbClr val="C5C9CE">
                  <a:alpha val="0"/>
                </a:srgbClr>
              </a:gs>
              <a:gs pos="100000">
                <a:srgbClr val="C5C9CE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12" name="Text 9"/>
          <p:cNvSpPr/>
          <p:nvPr/>
        </p:nvSpPr>
        <p:spPr>
          <a:xfrm>
            <a:off x="1056005" y="5287645"/>
            <a:ext cx="353695" cy="35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41070" y="753110"/>
            <a:ext cx="3903345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54100" y="216916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846580" y="2225040"/>
            <a:ext cx="100907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تهيئة بيئة العمل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54100" y="295211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846580" y="3007995"/>
            <a:ext cx="100907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تصميم سيناريو ال lab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54100" y="3744595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846580" y="3800475"/>
            <a:ext cx="100907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تنظيم الفصل أثناء التنفيذ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54100" y="454660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846580" y="4602480"/>
            <a:ext cx="100907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تقييم وتغذية راجعة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54100" y="5358130"/>
            <a:ext cx="772795" cy="507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846580" y="5414010"/>
            <a:ext cx="1009078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نماذج جاهزة ونصائح سريعة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1397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نموذج VLAN سهل مخصص للمعلم</a:t>
            </a:r>
            <a:endParaRPr lang="en-US" sz="1600" dirty="0"/>
          </a:p>
        </p:txBody>
      </p:sp>
      <p:pic>
        <p:nvPicPr>
          <p:cNvPr id="6" name="Image 1" descr="https://kimi-web-img.moonshot.cn/img/www.ingrammicro.com.cn/9ad3e609ae2340e76d383dc1ed0a08196526727c.jpg">    </p:cNvPr>
          <p:cNvPicPr>
            <a:picLocks noChangeAspect="1"/>
          </p:cNvPicPr>
          <p:nvPr/>
        </p:nvPicPr>
        <p:blipFill>
          <a:blip r:embed="rId2"/>
          <a:srcRect l="7404" r="7404" t="0" b="0"/>
          <a:stretch/>
        </p:blipFill>
        <p:spPr>
          <a:xfrm>
            <a:off x="6306476" y="2209800"/>
            <a:ext cx="5626100" cy="3251200"/>
          </a:xfrm>
          <a:prstGeom prst="roundRect">
            <a:avLst>
              <a:gd name="adj" fmla="val 3125"/>
            </a:avLst>
          </a:prstGeom>
        </p:spPr>
      </p:pic>
      <p:sp>
        <p:nvSpPr>
          <p:cNvPr id="7" name="Shape 3"/>
          <p:cNvSpPr/>
          <p:nvPr/>
        </p:nvSpPr>
        <p:spPr>
          <a:xfrm>
            <a:off x="254000" y="2489200"/>
            <a:ext cx="5651500" cy="2692400"/>
          </a:xfrm>
          <a:custGeom>
            <a:avLst/>
            <a:gdLst/>
            <a:ahLst/>
            <a:cxnLst/>
            <a:rect l="l" t="t" r="r" b="b"/>
            <a:pathLst>
              <a:path w="5651500" h="2692400">
                <a:moveTo>
                  <a:pt x="101611" y="0"/>
                </a:moveTo>
                <a:lnTo>
                  <a:pt x="5549889" y="0"/>
                </a:lnTo>
                <a:cubicBezTo>
                  <a:pt x="5606007" y="0"/>
                  <a:pt x="5651500" y="45493"/>
                  <a:pt x="5651500" y="101611"/>
                </a:cubicBezTo>
                <a:lnTo>
                  <a:pt x="5651500" y="2590789"/>
                </a:lnTo>
                <a:cubicBezTo>
                  <a:pt x="5651500" y="2646907"/>
                  <a:pt x="5606007" y="2692400"/>
                  <a:pt x="55498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330200" y="2692400"/>
            <a:ext cx="537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تعليمات مبسطة: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55600" y="3302000"/>
            <a:ext cx="534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</a:t>
            </a:r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إنشاء VLAN 10 و20 </a:t>
            </a:r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على السويتش.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55600" y="3759200"/>
            <a:ext cx="534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</a:t>
            </a:r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توزيع المنافذ </a:t>
            </a:r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(Ports) على كل VLAN.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355600" y="4216400"/>
            <a:ext cx="534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</a:t>
            </a:r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إعداد trunk </a:t>
            </a:r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للربط بين سويتشين.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355600" y="4673600"/>
            <a:ext cx="534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</a:t>
            </a:r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اختبار ping </a:t>
            </a:r>
            <a:pPr algn="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بين الأجهزة للتأكد.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1854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أدوات مساعدة وروابط تحميل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248400" y="2667000"/>
            <a:ext cx="5689600" cy="1016000"/>
          </a:xfrm>
          <a:custGeom>
            <a:avLst/>
            <a:gdLst/>
            <a:ahLst/>
            <a:cxnLst/>
            <a:rect l="l" t="t" r="r" b="b"/>
            <a:pathLst>
              <a:path w="5689600" h="1016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914400"/>
                </a:lnTo>
                <a:cubicBezTo>
                  <a:pt x="5689600" y="970475"/>
                  <a:pt x="5644075" y="1016000"/>
                  <a:pt x="5588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1309350" y="298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59531"/>
                </a:moveTo>
                <a:cubicBezTo>
                  <a:pt x="0" y="39812"/>
                  <a:pt x="15999" y="23812"/>
                  <a:pt x="35719" y="23812"/>
                </a:cubicBezTo>
                <a:lnTo>
                  <a:pt x="107156" y="23812"/>
                </a:lnTo>
                <a:cubicBezTo>
                  <a:pt x="126876" y="23812"/>
                  <a:pt x="142875" y="39812"/>
                  <a:pt x="142875" y="59531"/>
                </a:cubicBezTo>
                <a:lnTo>
                  <a:pt x="142875" y="71438"/>
                </a:lnTo>
                <a:lnTo>
                  <a:pt x="238125" y="71438"/>
                </a:lnTo>
                <a:lnTo>
                  <a:pt x="238125" y="59531"/>
                </a:lnTo>
                <a:cubicBezTo>
                  <a:pt x="238125" y="39812"/>
                  <a:pt x="254124" y="23812"/>
                  <a:pt x="273844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130969"/>
                </a:lnTo>
                <a:cubicBezTo>
                  <a:pt x="381000" y="150688"/>
                  <a:pt x="365001" y="166688"/>
                  <a:pt x="345281" y="166688"/>
                </a:cubicBezTo>
                <a:lnTo>
                  <a:pt x="273844" y="166688"/>
                </a:lnTo>
                <a:cubicBezTo>
                  <a:pt x="254124" y="166688"/>
                  <a:pt x="238125" y="150688"/>
                  <a:pt x="238125" y="130969"/>
                </a:cubicBezTo>
                <a:lnTo>
                  <a:pt x="238125" y="119063"/>
                </a:lnTo>
                <a:lnTo>
                  <a:pt x="142875" y="119063"/>
                </a:lnTo>
                <a:lnTo>
                  <a:pt x="142875" y="130969"/>
                </a:lnTo>
                <a:cubicBezTo>
                  <a:pt x="142875" y="136401"/>
                  <a:pt x="141610" y="141610"/>
                  <a:pt x="139452" y="146224"/>
                </a:cubicBezTo>
                <a:lnTo>
                  <a:pt x="190500" y="214313"/>
                </a:lnTo>
                <a:lnTo>
                  <a:pt x="250031" y="214313"/>
                </a:lnTo>
                <a:cubicBezTo>
                  <a:pt x="269751" y="214313"/>
                  <a:pt x="285750" y="230312"/>
                  <a:pt x="285750" y="250031"/>
                </a:cubicBezTo>
                <a:lnTo>
                  <a:pt x="285750" y="321469"/>
                </a:lnTo>
                <a:cubicBezTo>
                  <a:pt x="285750" y="341188"/>
                  <a:pt x="269751" y="357188"/>
                  <a:pt x="250031" y="357188"/>
                </a:cubicBezTo>
                <a:lnTo>
                  <a:pt x="178594" y="357188"/>
                </a:lnTo>
                <a:cubicBezTo>
                  <a:pt x="158874" y="357188"/>
                  <a:pt x="142875" y="341188"/>
                  <a:pt x="142875" y="321469"/>
                </a:cubicBezTo>
                <a:lnTo>
                  <a:pt x="142875" y="250031"/>
                </a:lnTo>
                <a:cubicBezTo>
                  <a:pt x="142875" y="244599"/>
                  <a:pt x="144140" y="239390"/>
                  <a:pt x="146298" y="234776"/>
                </a:cubicBezTo>
                <a:lnTo>
                  <a:pt x="95250" y="166688"/>
                </a:lnTo>
                <a:lnTo>
                  <a:pt x="35719" y="166688"/>
                </a:lnTo>
                <a:cubicBezTo>
                  <a:pt x="15999" y="166688"/>
                  <a:pt x="0" y="150688"/>
                  <a:pt x="0" y="130969"/>
                </a:cubicBezTo>
                <a:lnTo>
                  <a:pt x="0" y="59531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8" name="Text 5"/>
          <p:cNvSpPr/>
          <p:nvPr/>
        </p:nvSpPr>
        <p:spPr>
          <a:xfrm>
            <a:off x="9674887" y="2870200"/>
            <a:ext cx="138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draw.io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700287" y="3225800"/>
            <a:ext cx="135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للرسم التخطيطي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2667000"/>
            <a:ext cx="5689600" cy="1016000"/>
          </a:xfrm>
          <a:custGeom>
            <a:avLst/>
            <a:gdLst/>
            <a:ahLst/>
            <a:cxnLst/>
            <a:rect l="l" t="t" r="r" b="b"/>
            <a:pathLst>
              <a:path w="5689600" h="1016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914400"/>
                </a:lnTo>
                <a:cubicBezTo>
                  <a:pt x="5689600" y="970475"/>
                  <a:pt x="5644075" y="1016000"/>
                  <a:pt x="5588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362575" y="29845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47625" y="53578"/>
                </a:moveTo>
                <a:cubicBezTo>
                  <a:pt x="47625" y="63475"/>
                  <a:pt x="55587" y="71438"/>
                  <a:pt x="65484" y="71438"/>
                </a:cubicBezTo>
                <a:lnTo>
                  <a:pt x="101203" y="71438"/>
                </a:lnTo>
                <a:cubicBezTo>
                  <a:pt x="111100" y="71438"/>
                  <a:pt x="119063" y="63475"/>
                  <a:pt x="119063" y="53578"/>
                </a:cubicBezTo>
                <a:cubicBezTo>
                  <a:pt x="119063" y="43681"/>
                  <a:pt x="111100" y="35719"/>
                  <a:pt x="101203" y="35719"/>
                </a:cubicBezTo>
                <a:lnTo>
                  <a:pt x="65484" y="35719"/>
                </a:lnTo>
                <a:cubicBezTo>
                  <a:pt x="55587" y="35719"/>
                  <a:pt x="47625" y="43681"/>
                  <a:pt x="47625" y="53578"/>
                </a:cubicBezTo>
                <a:close/>
                <a:moveTo>
                  <a:pt x="47625" y="125016"/>
                </a:moveTo>
                <a:cubicBezTo>
                  <a:pt x="47625" y="134913"/>
                  <a:pt x="55587" y="142875"/>
                  <a:pt x="65484" y="142875"/>
                </a:cubicBezTo>
                <a:lnTo>
                  <a:pt x="101203" y="142875"/>
                </a:lnTo>
                <a:cubicBezTo>
                  <a:pt x="111100" y="142875"/>
                  <a:pt x="119063" y="134913"/>
                  <a:pt x="119063" y="125016"/>
                </a:cubicBezTo>
                <a:cubicBezTo>
                  <a:pt x="119063" y="115119"/>
                  <a:pt x="111100" y="107156"/>
                  <a:pt x="101203" y="107156"/>
                </a:cubicBezTo>
                <a:lnTo>
                  <a:pt x="65484" y="107156"/>
                </a:lnTo>
                <a:cubicBezTo>
                  <a:pt x="55587" y="107156"/>
                  <a:pt x="47625" y="115119"/>
                  <a:pt x="47625" y="125016"/>
                </a:cubicBezTo>
                <a:close/>
                <a:moveTo>
                  <a:pt x="95250" y="178594"/>
                </a:moveTo>
                <a:lnTo>
                  <a:pt x="71438" y="178594"/>
                </a:lnTo>
                <a:cubicBezTo>
                  <a:pt x="58266" y="178594"/>
                  <a:pt x="47625" y="189235"/>
                  <a:pt x="47625" y="202406"/>
                </a:cubicBezTo>
                <a:lnTo>
                  <a:pt x="47625" y="238125"/>
                </a:lnTo>
                <a:cubicBezTo>
                  <a:pt x="47625" y="257845"/>
                  <a:pt x="63624" y="273844"/>
                  <a:pt x="83344" y="273844"/>
                </a:cubicBezTo>
                <a:cubicBezTo>
                  <a:pt x="103063" y="273844"/>
                  <a:pt x="119063" y="257845"/>
                  <a:pt x="119063" y="238125"/>
                </a:cubicBezTo>
                <a:lnTo>
                  <a:pt x="119063" y="202406"/>
                </a:lnTo>
                <a:cubicBezTo>
                  <a:pt x="119063" y="189235"/>
                  <a:pt x="108421" y="178594"/>
                  <a:pt x="95250" y="178594"/>
                </a:cubicBezTo>
                <a:close/>
                <a:moveTo>
                  <a:pt x="83344" y="226219"/>
                </a:moveTo>
                <a:cubicBezTo>
                  <a:pt x="89915" y="226219"/>
                  <a:pt x="95250" y="231554"/>
                  <a:pt x="95250" y="238125"/>
                </a:cubicBezTo>
                <a:cubicBezTo>
                  <a:pt x="95250" y="244696"/>
                  <a:pt x="89915" y="250031"/>
                  <a:pt x="83344" y="250031"/>
                </a:cubicBezTo>
                <a:cubicBezTo>
                  <a:pt x="76773" y="250031"/>
                  <a:pt x="71438" y="244696"/>
                  <a:pt x="71438" y="238125"/>
                </a:cubicBezTo>
                <a:cubicBezTo>
                  <a:pt x="71438" y="231554"/>
                  <a:pt x="76773" y="226219"/>
                  <a:pt x="83344" y="226219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2" name="Text 9"/>
          <p:cNvSpPr/>
          <p:nvPr/>
        </p:nvSpPr>
        <p:spPr>
          <a:xfrm>
            <a:off x="3829050" y="2870200"/>
            <a:ext cx="123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7-zip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854450" y="3225800"/>
            <a:ext cx="120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لأرشفة الملفات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48400" y="3987800"/>
            <a:ext cx="5689600" cy="1016000"/>
          </a:xfrm>
          <a:custGeom>
            <a:avLst/>
            <a:gdLst/>
            <a:ahLst/>
            <a:cxnLst/>
            <a:rect l="l" t="t" r="r" b="b"/>
            <a:pathLst>
              <a:path w="5689600" h="1016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914400"/>
                </a:lnTo>
                <a:cubicBezTo>
                  <a:pt x="5689600" y="970475"/>
                  <a:pt x="5644075" y="1016000"/>
                  <a:pt x="5588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11309350" y="4305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0951" y="48220"/>
                </a:moveTo>
                <a:lnTo>
                  <a:pt x="103212" y="71438"/>
                </a:lnTo>
                <a:lnTo>
                  <a:pt x="47625" y="71438"/>
                </a:lnTo>
                <a:cubicBezTo>
                  <a:pt x="21357" y="71438"/>
                  <a:pt x="0" y="92794"/>
                  <a:pt x="0" y="119063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333375" y="357188"/>
                </a:lnTo>
                <a:cubicBezTo>
                  <a:pt x="359643" y="357188"/>
                  <a:pt x="381000" y="335831"/>
                  <a:pt x="381000" y="309563"/>
                </a:cubicBezTo>
                <a:lnTo>
                  <a:pt x="381000" y="119063"/>
                </a:lnTo>
                <a:cubicBezTo>
                  <a:pt x="381000" y="92794"/>
                  <a:pt x="359643" y="71438"/>
                  <a:pt x="333375" y="71438"/>
                </a:cubicBezTo>
                <a:lnTo>
                  <a:pt x="277788" y="71438"/>
                </a:lnTo>
                <a:lnTo>
                  <a:pt x="270049" y="48220"/>
                </a:lnTo>
                <a:cubicBezTo>
                  <a:pt x="265212" y="33635"/>
                  <a:pt x="251594" y="23812"/>
                  <a:pt x="236190" y="23812"/>
                </a:cubicBezTo>
                <a:lnTo>
                  <a:pt x="144810" y="23812"/>
                </a:lnTo>
                <a:cubicBezTo>
                  <a:pt x="129406" y="23812"/>
                  <a:pt x="115788" y="33635"/>
                  <a:pt x="110951" y="48220"/>
                </a:cubicBezTo>
                <a:close/>
                <a:moveTo>
                  <a:pt x="190500" y="142875"/>
                </a:moveTo>
                <a:cubicBezTo>
                  <a:pt x="229927" y="142875"/>
                  <a:pt x="261938" y="174885"/>
                  <a:pt x="261938" y="214313"/>
                </a:cubicBezTo>
                <a:cubicBezTo>
                  <a:pt x="261938" y="253740"/>
                  <a:pt x="229927" y="285750"/>
                  <a:pt x="190500" y="285750"/>
                </a:cubicBezTo>
                <a:cubicBezTo>
                  <a:pt x="151073" y="285750"/>
                  <a:pt x="119063" y="253740"/>
                  <a:pt x="119063" y="214313"/>
                </a:cubicBezTo>
                <a:cubicBezTo>
                  <a:pt x="119063" y="174885"/>
                  <a:pt x="151073" y="142875"/>
                  <a:pt x="190500" y="14287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6" name="Text 13"/>
          <p:cNvSpPr/>
          <p:nvPr/>
        </p:nvSpPr>
        <p:spPr>
          <a:xfrm>
            <a:off x="9838267" y="4191000"/>
            <a:ext cx="121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ShareX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863667" y="4546600"/>
            <a:ext cx="119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لتصوير الشاشة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3987800"/>
            <a:ext cx="5689600" cy="1016000"/>
          </a:xfrm>
          <a:custGeom>
            <a:avLst/>
            <a:gdLst/>
            <a:ahLst/>
            <a:cxnLst/>
            <a:rect l="l" t="t" r="r" b="b"/>
            <a:pathLst>
              <a:path w="5689600" h="1016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914400"/>
                </a:lnTo>
                <a:cubicBezTo>
                  <a:pt x="5689600" y="970475"/>
                  <a:pt x="5644075" y="1016000"/>
                  <a:pt x="5588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338763" y="43053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0" name="Text 17"/>
          <p:cNvSpPr/>
          <p:nvPr/>
        </p:nvSpPr>
        <p:spPr>
          <a:xfrm>
            <a:off x="3542639" y="41910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RapidTables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568039" y="4546600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قاعدة بيانات الأوامر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4-d2nf85h8bjvh7rlj09eg.png">    </p:cNvPr>
          <p:cNvPicPr>
            <a:picLocks noChangeAspect="1"/>
          </p:cNvPicPr>
          <p:nvPr/>
        </p:nvPicPr>
        <p:blipFill>
          <a:blip r:embed="rId1"/>
          <a:srcRect l="0" r="0" t="2586" b="6812"/>
          <a:stretch/>
        </p:blipFill>
        <p:spPr>
          <a:xfrm>
            <a:off x="0" y="0"/>
            <a:ext cx="12214860" cy="69291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7633" y="864869"/>
            <a:ext cx="7772718" cy="24721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23595" y="3873500"/>
            <a:ext cx="1902460" cy="24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74570" y="3873500"/>
            <a:ext cx="3075940" cy="2401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تهيئة بيئة العمل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63081" y="1295400"/>
            <a:ext cx="584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اختيار برنامج المحاكاة المناسب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62050" y="2006600"/>
            <a:ext cx="986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نستعرض أشهر برامج المحاكاة مع مميزاتها وعيوبها لتحديد الأنسب لمدة الحصة وعدد الطلاب ومواصفات الحاسب.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348134" y="3124200"/>
            <a:ext cx="2921000" cy="2133600"/>
          </a:xfrm>
          <a:custGeom>
            <a:avLst/>
            <a:gdLst/>
            <a:ahLst/>
            <a:cxnLst/>
            <a:rect l="l" t="t" r="r" b="b"/>
            <a:pathLst>
              <a:path w="2921000" h="2133600">
                <a:moveTo>
                  <a:pt x="101602" y="0"/>
                </a:moveTo>
                <a:lnTo>
                  <a:pt x="2819398" y="0"/>
                </a:lnTo>
                <a:cubicBezTo>
                  <a:pt x="2875511" y="0"/>
                  <a:pt x="2921000" y="45489"/>
                  <a:pt x="2921000" y="101602"/>
                </a:cubicBezTo>
                <a:lnTo>
                  <a:pt x="2921000" y="2031998"/>
                </a:lnTo>
                <a:cubicBezTo>
                  <a:pt x="2921000" y="2088111"/>
                  <a:pt x="2875511" y="2133600"/>
                  <a:pt x="2819398" y="2133600"/>
                </a:cubicBezTo>
                <a:lnTo>
                  <a:pt x="101602" y="2133600"/>
                </a:lnTo>
                <a:cubicBezTo>
                  <a:pt x="45489" y="2133600"/>
                  <a:pt x="0" y="2088111"/>
                  <a:pt x="0" y="2031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8" name="Shape 5"/>
          <p:cNvSpPr/>
          <p:nvPr/>
        </p:nvSpPr>
        <p:spPr>
          <a:xfrm>
            <a:off x="9465734" y="33274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295275" y="104775"/>
                </a:moveTo>
                <a:lnTo>
                  <a:pt x="390525" y="104775"/>
                </a:lnTo>
                <a:lnTo>
                  <a:pt x="390525" y="161925"/>
                </a:lnTo>
                <a:lnTo>
                  <a:pt x="295275" y="161925"/>
                </a:lnTo>
                <a:lnTo>
                  <a:pt x="295275" y="104775"/>
                </a:lnTo>
                <a:close/>
                <a:moveTo>
                  <a:pt x="285750" y="38100"/>
                </a:moveTo>
                <a:cubicBezTo>
                  <a:pt x="254198" y="38100"/>
                  <a:pt x="228600" y="63698"/>
                  <a:pt x="228600" y="95250"/>
                </a:cubicBezTo>
                <a:lnTo>
                  <a:pt x="228600" y="171450"/>
                </a:lnTo>
                <a:cubicBezTo>
                  <a:pt x="228600" y="203002"/>
                  <a:pt x="254198" y="228600"/>
                  <a:pt x="285750" y="228600"/>
                </a:cubicBezTo>
                <a:lnTo>
                  <a:pt x="304800" y="228600"/>
                </a:lnTo>
                <a:lnTo>
                  <a:pt x="304800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152400" y="342900"/>
                </a:lnTo>
                <a:lnTo>
                  <a:pt x="152400" y="381000"/>
                </a:lnTo>
                <a:lnTo>
                  <a:pt x="133350" y="381000"/>
                </a:lnTo>
                <a:cubicBezTo>
                  <a:pt x="101798" y="381000"/>
                  <a:pt x="76200" y="406598"/>
                  <a:pt x="76200" y="438150"/>
                </a:cubicBezTo>
                <a:lnTo>
                  <a:pt x="76200" y="514350"/>
                </a:lnTo>
                <a:cubicBezTo>
                  <a:pt x="76200" y="545902"/>
                  <a:pt x="101798" y="571500"/>
                  <a:pt x="133350" y="571500"/>
                </a:cubicBezTo>
                <a:lnTo>
                  <a:pt x="247650" y="571500"/>
                </a:lnTo>
                <a:cubicBezTo>
                  <a:pt x="279202" y="571500"/>
                  <a:pt x="304800" y="545902"/>
                  <a:pt x="304800" y="514350"/>
                </a:cubicBezTo>
                <a:lnTo>
                  <a:pt x="304800" y="438150"/>
                </a:lnTo>
                <a:cubicBezTo>
                  <a:pt x="304800" y="406598"/>
                  <a:pt x="279202" y="381000"/>
                  <a:pt x="247650" y="381000"/>
                </a:cubicBezTo>
                <a:lnTo>
                  <a:pt x="228600" y="381000"/>
                </a:lnTo>
                <a:lnTo>
                  <a:pt x="228600" y="342900"/>
                </a:lnTo>
                <a:lnTo>
                  <a:pt x="457200" y="342900"/>
                </a:lnTo>
                <a:lnTo>
                  <a:pt x="457200" y="381000"/>
                </a:lnTo>
                <a:lnTo>
                  <a:pt x="438150" y="381000"/>
                </a:lnTo>
                <a:cubicBezTo>
                  <a:pt x="406598" y="381000"/>
                  <a:pt x="381000" y="406598"/>
                  <a:pt x="381000" y="438150"/>
                </a:cubicBezTo>
                <a:lnTo>
                  <a:pt x="381000" y="514350"/>
                </a:lnTo>
                <a:cubicBezTo>
                  <a:pt x="381000" y="545902"/>
                  <a:pt x="406598" y="571500"/>
                  <a:pt x="438150" y="571500"/>
                </a:cubicBezTo>
                <a:lnTo>
                  <a:pt x="552450" y="571500"/>
                </a:lnTo>
                <a:cubicBezTo>
                  <a:pt x="584002" y="571500"/>
                  <a:pt x="609600" y="545902"/>
                  <a:pt x="609600" y="514350"/>
                </a:cubicBezTo>
                <a:lnTo>
                  <a:pt x="609600" y="438150"/>
                </a:lnTo>
                <a:cubicBezTo>
                  <a:pt x="609600" y="406598"/>
                  <a:pt x="584002" y="381000"/>
                  <a:pt x="552450" y="381000"/>
                </a:cubicBezTo>
                <a:lnTo>
                  <a:pt x="533400" y="381000"/>
                </a:lnTo>
                <a:lnTo>
                  <a:pt x="533400" y="342900"/>
                </a:lnTo>
                <a:lnTo>
                  <a:pt x="647700" y="342900"/>
                </a:lnTo>
                <a:cubicBezTo>
                  <a:pt x="668774" y="342900"/>
                  <a:pt x="685800" y="325874"/>
                  <a:pt x="685800" y="304800"/>
                </a:cubicBezTo>
                <a:cubicBezTo>
                  <a:pt x="685800" y="283726"/>
                  <a:pt x="668774" y="266700"/>
                  <a:pt x="647700" y="266700"/>
                </a:cubicBezTo>
                <a:lnTo>
                  <a:pt x="381000" y="266700"/>
                </a:lnTo>
                <a:lnTo>
                  <a:pt x="381000" y="228600"/>
                </a:lnTo>
                <a:lnTo>
                  <a:pt x="400050" y="228600"/>
                </a:lnTo>
                <a:cubicBezTo>
                  <a:pt x="431602" y="228600"/>
                  <a:pt x="457200" y="203002"/>
                  <a:pt x="457200" y="171450"/>
                </a:cubicBezTo>
                <a:lnTo>
                  <a:pt x="457200" y="95250"/>
                </a:lnTo>
                <a:cubicBezTo>
                  <a:pt x="457200" y="63698"/>
                  <a:pt x="431602" y="38100"/>
                  <a:pt x="400050" y="38100"/>
                </a:cubicBezTo>
                <a:lnTo>
                  <a:pt x="285750" y="38100"/>
                </a:lnTo>
                <a:close/>
                <a:moveTo>
                  <a:pt x="533400" y="447675"/>
                </a:moveTo>
                <a:lnTo>
                  <a:pt x="542925" y="447675"/>
                </a:lnTo>
                <a:lnTo>
                  <a:pt x="542925" y="504825"/>
                </a:lnTo>
                <a:lnTo>
                  <a:pt x="447675" y="504825"/>
                </a:lnTo>
                <a:lnTo>
                  <a:pt x="447675" y="447675"/>
                </a:lnTo>
                <a:lnTo>
                  <a:pt x="533400" y="447675"/>
                </a:lnTo>
                <a:close/>
                <a:moveTo>
                  <a:pt x="228600" y="447675"/>
                </a:moveTo>
                <a:lnTo>
                  <a:pt x="238125" y="447675"/>
                </a:lnTo>
                <a:lnTo>
                  <a:pt x="238125" y="504825"/>
                </a:lnTo>
                <a:lnTo>
                  <a:pt x="142875" y="504825"/>
                </a:lnTo>
                <a:lnTo>
                  <a:pt x="142875" y="447675"/>
                </a:lnTo>
                <a:lnTo>
                  <a:pt x="228600" y="44767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9" name="Text 6"/>
          <p:cNvSpPr/>
          <p:nvPr/>
        </p:nvSpPr>
        <p:spPr>
          <a:xfrm>
            <a:off x="8940139" y="4089400"/>
            <a:ext cx="173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Packet Tracer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506884" y="4546600"/>
            <a:ext cx="2603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سهل الاستخدام، مخصص للمبتدئين، لكنه محدود الإمكانيات.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148667" y="2870200"/>
            <a:ext cx="3898900" cy="2692400"/>
          </a:xfrm>
          <a:custGeom>
            <a:avLst/>
            <a:gdLst/>
            <a:ahLst/>
            <a:cxnLst/>
            <a:rect l="l" t="t" r="r" b="b"/>
            <a:pathLst>
              <a:path w="3898900" h="2692400">
                <a:moveTo>
                  <a:pt x="101611" y="0"/>
                </a:moveTo>
                <a:lnTo>
                  <a:pt x="3797289" y="0"/>
                </a:lnTo>
                <a:cubicBezTo>
                  <a:pt x="3853407" y="0"/>
                  <a:pt x="3898900" y="45493"/>
                  <a:pt x="3898900" y="101611"/>
                </a:cubicBezTo>
                <a:lnTo>
                  <a:pt x="3898900" y="2590789"/>
                </a:lnTo>
                <a:cubicBezTo>
                  <a:pt x="3898900" y="2646907"/>
                  <a:pt x="3853407" y="2692400"/>
                  <a:pt x="37972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sx="100000" sy="100000" kx="0" ky="0" algn="bl" rotWithShape="0" blurRad="317500" dist="254000" dir="5400000">
              <a:srgbClr val="000000">
                <a:alpha val="10196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5762625" y="3175000"/>
            <a:ext cx="666750" cy="762000"/>
          </a:xfrm>
          <a:custGeom>
            <a:avLst/>
            <a:gdLst/>
            <a:ahLst/>
            <a:cxnLst/>
            <a:rect l="l" t="t" r="r" b="b"/>
            <a:pathLst>
              <a:path w="666750" h="762000">
                <a:moveTo>
                  <a:pt x="95250" y="47625"/>
                </a:moveTo>
                <a:cubicBezTo>
                  <a:pt x="42714" y="47625"/>
                  <a:pt x="0" y="90339"/>
                  <a:pt x="0" y="142875"/>
                </a:cubicBezTo>
                <a:lnTo>
                  <a:pt x="0" y="238125"/>
                </a:lnTo>
                <a:cubicBezTo>
                  <a:pt x="0" y="290661"/>
                  <a:pt x="42714" y="333375"/>
                  <a:pt x="95250" y="333375"/>
                </a:cubicBezTo>
                <a:lnTo>
                  <a:pt x="571500" y="333375"/>
                </a:lnTo>
                <a:cubicBezTo>
                  <a:pt x="624036" y="333375"/>
                  <a:pt x="666750" y="290661"/>
                  <a:pt x="666750" y="238125"/>
                </a:cubicBezTo>
                <a:lnTo>
                  <a:pt x="666750" y="142875"/>
                </a:lnTo>
                <a:cubicBezTo>
                  <a:pt x="666750" y="90339"/>
                  <a:pt x="624036" y="47625"/>
                  <a:pt x="571500" y="47625"/>
                </a:cubicBezTo>
                <a:lnTo>
                  <a:pt x="95250" y="47625"/>
                </a:lnTo>
                <a:close/>
                <a:moveTo>
                  <a:pt x="416719" y="154781"/>
                </a:moveTo>
                <a:cubicBezTo>
                  <a:pt x="436432" y="154781"/>
                  <a:pt x="452438" y="170786"/>
                  <a:pt x="452438" y="190500"/>
                </a:cubicBezTo>
                <a:cubicBezTo>
                  <a:pt x="452438" y="210214"/>
                  <a:pt x="436432" y="226219"/>
                  <a:pt x="416719" y="226219"/>
                </a:cubicBezTo>
                <a:cubicBezTo>
                  <a:pt x="397005" y="226219"/>
                  <a:pt x="381000" y="210214"/>
                  <a:pt x="381000" y="190500"/>
                </a:cubicBezTo>
                <a:cubicBezTo>
                  <a:pt x="381000" y="170786"/>
                  <a:pt x="397005" y="154781"/>
                  <a:pt x="416719" y="154781"/>
                </a:cubicBezTo>
                <a:close/>
                <a:moveTo>
                  <a:pt x="500063" y="190500"/>
                </a:moveTo>
                <a:cubicBezTo>
                  <a:pt x="500063" y="170786"/>
                  <a:pt x="516068" y="154781"/>
                  <a:pt x="535781" y="154781"/>
                </a:cubicBezTo>
                <a:cubicBezTo>
                  <a:pt x="555495" y="154781"/>
                  <a:pt x="571500" y="170786"/>
                  <a:pt x="571500" y="190500"/>
                </a:cubicBezTo>
                <a:cubicBezTo>
                  <a:pt x="571500" y="210214"/>
                  <a:pt x="555495" y="226219"/>
                  <a:pt x="535781" y="226219"/>
                </a:cubicBezTo>
                <a:cubicBezTo>
                  <a:pt x="516068" y="226219"/>
                  <a:pt x="500063" y="210214"/>
                  <a:pt x="500063" y="190500"/>
                </a:cubicBezTo>
                <a:close/>
                <a:moveTo>
                  <a:pt x="95250" y="428625"/>
                </a:moveTo>
                <a:cubicBezTo>
                  <a:pt x="42714" y="428625"/>
                  <a:pt x="0" y="471339"/>
                  <a:pt x="0" y="523875"/>
                </a:cubicBezTo>
                <a:lnTo>
                  <a:pt x="0" y="619125"/>
                </a:lnTo>
                <a:cubicBezTo>
                  <a:pt x="0" y="671661"/>
                  <a:pt x="42714" y="714375"/>
                  <a:pt x="95250" y="714375"/>
                </a:cubicBezTo>
                <a:lnTo>
                  <a:pt x="571500" y="714375"/>
                </a:lnTo>
                <a:cubicBezTo>
                  <a:pt x="624036" y="714375"/>
                  <a:pt x="666750" y="671661"/>
                  <a:pt x="666750" y="619125"/>
                </a:cubicBezTo>
                <a:lnTo>
                  <a:pt x="666750" y="523875"/>
                </a:lnTo>
                <a:cubicBezTo>
                  <a:pt x="666750" y="471339"/>
                  <a:pt x="624036" y="428625"/>
                  <a:pt x="571500" y="428625"/>
                </a:cubicBezTo>
                <a:lnTo>
                  <a:pt x="95250" y="428625"/>
                </a:lnTo>
                <a:close/>
                <a:moveTo>
                  <a:pt x="416719" y="535781"/>
                </a:moveTo>
                <a:cubicBezTo>
                  <a:pt x="436432" y="535781"/>
                  <a:pt x="452438" y="551786"/>
                  <a:pt x="452438" y="571500"/>
                </a:cubicBezTo>
                <a:cubicBezTo>
                  <a:pt x="452438" y="591214"/>
                  <a:pt x="436432" y="607219"/>
                  <a:pt x="416719" y="607219"/>
                </a:cubicBezTo>
                <a:cubicBezTo>
                  <a:pt x="397005" y="607219"/>
                  <a:pt x="381000" y="591214"/>
                  <a:pt x="381000" y="571500"/>
                </a:cubicBezTo>
                <a:cubicBezTo>
                  <a:pt x="381000" y="551786"/>
                  <a:pt x="397005" y="535781"/>
                  <a:pt x="416719" y="535781"/>
                </a:cubicBezTo>
                <a:close/>
                <a:moveTo>
                  <a:pt x="500063" y="571500"/>
                </a:moveTo>
                <a:cubicBezTo>
                  <a:pt x="500063" y="551786"/>
                  <a:pt x="516068" y="535781"/>
                  <a:pt x="535781" y="535781"/>
                </a:cubicBezTo>
                <a:cubicBezTo>
                  <a:pt x="555495" y="535781"/>
                  <a:pt x="571500" y="551786"/>
                  <a:pt x="571500" y="571500"/>
                </a:cubicBezTo>
                <a:cubicBezTo>
                  <a:pt x="571500" y="591214"/>
                  <a:pt x="555495" y="607219"/>
                  <a:pt x="535781" y="607219"/>
                </a:cubicBezTo>
                <a:cubicBezTo>
                  <a:pt x="516068" y="607219"/>
                  <a:pt x="500063" y="591214"/>
                  <a:pt x="500063" y="5715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3" name="Text 10"/>
          <p:cNvSpPr/>
          <p:nvPr/>
        </p:nvSpPr>
        <p:spPr>
          <a:xfrm>
            <a:off x="5465630" y="4140200"/>
            <a:ext cx="1257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EVE-NG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402667" y="4648200"/>
            <a:ext cx="3390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قوي ويدعم أجهزة حقيقية، يتطلب موارد عالية، مثالي للمشاريع المتقدمة.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22867" y="3124200"/>
            <a:ext cx="2921000" cy="2387600"/>
          </a:xfrm>
          <a:custGeom>
            <a:avLst/>
            <a:gdLst/>
            <a:ahLst/>
            <a:cxnLst/>
            <a:rect l="l" t="t" r="r" b="b"/>
            <a:pathLst>
              <a:path w="2921000" h="2387600">
                <a:moveTo>
                  <a:pt x="101592" y="0"/>
                </a:moveTo>
                <a:lnTo>
                  <a:pt x="2819408" y="0"/>
                </a:lnTo>
                <a:cubicBezTo>
                  <a:pt x="2875516" y="0"/>
                  <a:pt x="2921000" y="45484"/>
                  <a:pt x="2921000" y="101592"/>
                </a:cubicBezTo>
                <a:lnTo>
                  <a:pt x="2921000" y="2286008"/>
                </a:lnTo>
                <a:cubicBezTo>
                  <a:pt x="2921000" y="2342116"/>
                  <a:pt x="2875516" y="2387600"/>
                  <a:pt x="28194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6" name="Shape 13"/>
          <p:cNvSpPr/>
          <p:nvPr/>
        </p:nvSpPr>
        <p:spPr>
          <a:xfrm>
            <a:off x="2078567" y="332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95250"/>
                </a:moveTo>
                <a:cubicBezTo>
                  <a:pt x="0" y="63698"/>
                  <a:pt x="25598" y="38100"/>
                  <a:pt x="57150" y="38100"/>
                </a:cubicBezTo>
                <a:lnTo>
                  <a:pt x="171450" y="38100"/>
                </a:lnTo>
                <a:cubicBezTo>
                  <a:pt x="203002" y="38100"/>
                  <a:pt x="228600" y="63698"/>
                  <a:pt x="228600" y="95250"/>
                </a:cubicBezTo>
                <a:lnTo>
                  <a:pt x="228600" y="114300"/>
                </a:lnTo>
                <a:lnTo>
                  <a:pt x="381000" y="114300"/>
                </a:lnTo>
                <a:lnTo>
                  <a:pt x="381000" y="95250"/>
                </a:lnTo>
                <a:cubicBezTo>
                  <a:pt x="381000" y="63698"/>
                  <a:pt x="406598" y="38100"/>
                  <a:pt x="438150" y="38100"/>
                </a:cubicBezTo>
                <a:lnTo>
                  <a:pt x="552450" y="38100"/>
                </a:lnTo>
                <a:cubicBezTo>
                  <a:pt x="584002" y="38100"/>
                  <a:pt x="609600" y="63698"/>
                  <a:pt x="609600" y="95250"/>
                </a:cubicBezTo>
                <a:lnTo>
                  <a:pt x="609600" y="209550"/>
                </a:lnTo>
                <a:cubicBezTo>
                  <a:pt x="609600" y="241102"/>
                  <a:pt x="584002" y="266700"/>
                  <a:pt x="552450" y="266700"/>
                </a:cubicBezTo>
                <a:lnTo>
                  <a:pt x="438150" y="266700"/>
                </a:lnTo>
                <a:cubicBezTo>
                  <a:pt x="406598" y="266700"/>
                  <a:pt x="381000" y="241102"/>
                  <a:pt x="381000" y="209550"/>
                </a:cubicBezTo>
                <a:lnTo>
                  <a:pt x="381000" y="190500"/>
                </a:lnTo>
                <a:lnTo>
                  <a:pt x="228600" y="190500"/>
                </a:lnTo>
                <a:lnTo>
                  <a:pt x="228600" y="209550"/>
                </a:lnTo>
                <a:cubicBezTo>
                  <a:pt x="228600" y="218242"/>
                  <a:pt x="226576" y="226576"/>
                  <a:pt x="223123" y="233958"/>
                </a:cubicBezTo>
                <a:lnTo>
                  <a:pt x="304800" y="342900"/>
                </a:lnTo>
                <a:lnTo>
                  <a:pt x="400050" y="342900"/>
                </a:lnTo>
                <a:cubicBezTo>
                  <a:pt x="431602" y="342900"/>
                  <a:pt x="457200" y="368498"/>
                  <a:pt x="457200" y="400050"/>
                </a:cubicBezTo>
                <a:lnTo>
                  <a:pt x="457200" y="514350"/>
                </a:lnTo>
                <a:cubicBezTo>
                  <a:pt x="457200" y="545902"/>
                  <a:pt x="431602" y="571500"/>
                  <a:pt x="400050" y="571500"/>
                </a:cubicBezTo>
                <a:lnTo>
                  <a:pt x="285750" y="571500"/>
                </a:lnTo>
                <a:cubicBezTo>
                  <a:pt x="254198" y="571500"/>
                  <a:pt x="228600" y="545902"/>
                  <a:pt x="228600" y="514350"/>
                </a:cubicBezTo>
                <a:lnTo>
                  <a:pt x="228600" y="400050"/>
                </a:lnTo>
                <a:cubicBezTo>
                  <a:pt x="228600" y="391358"/>
                  <a:pt x="230624" y="383024"/>
                  <a:pt x="234077" y="375642"/>
                </a:cubicBezTo>
                <a:lnTo>
                  <a:pt x="152400" y="266700"/>
                </a:lnTo>
                <a:lnTo>
                  <a:pt x="57150" y="266700"/>
                </a:lnTo>
                <a:cubicBezTo>
                  <a:pt x="25598" y="266700"/>
                  <a:pt x="0" y="241102"/>
                  <a:pt x="0" y="20955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7" name="Text 14"/>
          <p:cNvSpPr/>
          <p:nvPr/>
        </p:nvSpPr>
        <p:spPr>
          <a:xfrm>
            <a:off x="1985037" y="4089400"/>
            <a:ext cx="80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GNS3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81617" y="4546600"/>
            <a:ext cx="2603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مرن ومجاني، لكن إعداده معقد، مناسب للمستخدمين المتوسطين والخبراء.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1397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تحميل وتثبيت الأدوات خطوة بخطوة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325533" y="22606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0613496" y="25273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90500" y="23812"/>
                </a:moveTo>
                <a:cubicBezTo>
                  <a:pt x="190500" y="10641"/>
                  <a:pt x="179859" y="0"/>
                  <a:pt x="166688" y="0"/>
                </a:cubicBezTo>
                <a:cubicBezTo>
                  <a:pt x="153516" y="0"/>
                  <a:pt x="142875" y="10641"/>
                  <a:pt x="142875" y="23812"/>
                </a:cubicBezTo>
                <a:lnTo>
                  <a:pt x="142875" y="180603"/>
                </a:lnTo>
                <a:lnTo>
                  <a:pt x="112068" y="149796"/>
                </a:lnTo>
                <a:cubicBezTo>
                  <a:pt x="102766" y="140494"/>
                  <a:pt x="87660" y="140494"/>
                  <a:pt x="78358" y="149796"/>
                </a:cubicBezTo>
                <a:cubicBezTo>
                  <a:pt x="69056" y="159097"/>
                  <a:pt x="69056" y="174203"/>
                  <a:pt x="78358" y="183505"/>
                </a:cubicBezTo>
                <a:lnTo>
                  <a:pt x="149796" y="254943"/>
                </a:lnTo>
                <a:cubicBezTo>
                  <a:pt x="159097" y="264244"/>
                  <a:pt x="174203" y="264244"/>
                  <a:pt x="183505" y="254943"/>
                </a:cubicBezTo>
                <a:lnTo>
                  <a:pt x="254943" y="183505"/>
                </a:lnTo>
                <a:cubicBezTo>
                  <a:pt x="264244" y="174203"/>
                  <a:pt x="264244" y="159097"/>
                  <a:pt x="254943" y="149796"/>
                </a:cubicBezTo>
                <a:cubicBezTo>
                  <a:pt x="245641" y="140494"/>
                  <a:pt x="230535" y="140494"/>
                  <a:pt x="221233" y="149796"/>
                </a:cubicBezTo>
                <a:lnTo>
                  <a:pt x="190500" y="180603"/>
                </a:lnTo>
                <a:lnTo>
                  <a:pt x="190500" y="23812"/>
                </a:lnTo>
                <a:close/>
                <a:moveTo>
                  <a:pt x="47625" y="238125"/>
                </a:moveTo>
                <a:cubicBezTo>
                  <a:pt x="21357" y="238125"/>
                  <a:pt x="0" y="259482"/>
                  <a:pt x="0" y="285750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85750"/>
                </a:lnTo>
                <a:cubicBezTo>
                  <a:pt x="333375" y="259482"/>
                  <a:pt x="312018" y="238125"/>
                  <a:pt x="285750" y="238125"/>
                </a:cubicBezTo>
                <a:lnTo>
                  <a:pt x="250850" y="238125"/>
                </a:lnTo>
                <a:lnTo>
                  <a:pt x="208731" y="280243"/>
                </a:lnTo>
                <a:cubicBezTo>
                  <a:pt x="185514" y="303461"/>
                  <a:pt x="147786" y="303461"/>
                  <a:pt x="124569" y="280243"/>
                </a:cubicBezTo>
                <a:lnTo>
                  <a:pt x="82525" y="238125"/>
                </a:lnTo>
                <a:lnTo>
                  <a:pt x="47625" y="238125"/>
                </a:lnTo>
                <a:close/>
                <a:moveTo>
                  <a:pt x="273844" y="279797"/>
                </a:moveTo>
                <a:cubicBezTo>
                  <a:pt x="283701" y="279797"/>
                  <a:pt x="291703" y="287799"/>
                  <a:pt x="291703" y="297656"/>
                </a:cubicBezTo>
                <a:cubicBezTo>
                  <a:pt x="291703" y="307513"/>
                  <a:pt x="283701" y="315516"/>
                  <a:pt x="273844" y="315516"/>
                </a:cubicBezTo>
                <a:cubicBezTo>
                  <a:pt x="263987" y="315516"/>
                  <a:pt x="255984" y="307513"/>
                  <a:pt x="255984" y="297656"/>
                </a:cubicBezTo>
                <a:cubicBezTo>
                  <a:pt x="255984" y="287799"/>
                  <a:pt x="263987" y="279797"/>
                  <a:pt x="273844" y="279797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8" name="Text 5"/>
          <p:cNvSpPr/>
          <p:nvPr/>
        </p:nvSpPr>
        <p:spPr>
          <a:xfrm>
            <a:off x="6817387" y="2413000"/>
            <a:ext cx="351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التحميل من الموقع الرسمي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842787" y="2768600"/>
            <a:ext cx="349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لتجنب البرامج الضارة والحصول على آخر إصدار.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25533" y="33782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10542059" y="3644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2" name="Text 9"/>
          <p:cNvSpPr/>
          <p:nvPr/>
        </p:nvSpPr>
        <p:spPr>
          <a:xfrm>
            <a:off x="7178014" y="3530600"/>
            <a:ext cx="3162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التثبيت والإعدادات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03414" y="3886200"/>
            <a:ext cx="313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ضبط اللغة، المسار، واستيراد صور الأجهزة.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325533" y="4495800"/>
            <a:ext cx="5842000" cy="914400"/>
          </a:xfrm>
          <a:custGeom>
            <a:avLst/>
            <a:gdLst/>
            <a:ahLst/>
            <a:cxnLst/>
            <a:rect l="l" t="t" r="r" b="b"/>
            <a:pathLst>
              <a:path w="5842000" h="914400">
                <a:moveTo>
                  <a:pt x="101599" y="0"/>
                </a:moveTo>
                <a:lnTo>
                  <a:pt x="5740401" y="0"/>
                </a:lnTo>
                <a:cubicBezTo>
                  <a:pt x="5796513" y="0"/>
                  <a:pt x="5842000" y="45487"/>
                  <a:pt x="5842000" y="101599"/>
                </a:cubicBezTo>
                <a:lnTo>
                  <a:pt x="5842000" y="812801"/>
                </a:lnTo>
                <a:cubicBezTo>
                  <a:pt x="5842000" y="868913"/>
                  <a:pt x="5796513" y="914400"/>
                  <a:pt x="57404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10589684" y="4762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54943" y="6995"/>
                </a:moveTo>
                <a:cubicBezTo>
                  <a:pt x="245641" y="-2307"/>
                  <a:pt x="230535" y="-2307"/>
                  <a:pt x="221233" y="6995"/>
                </a:cubicBezTo>
                <a:cubicBezTo>
                  <a:pt x="211931" y="16297"/>
                  <a:pt x="211931" y="31403"/>
                  <a:pt x="221233" y="40704"/>
                </a:cubicBezTo>
                <a:lnTo>
                  <a:pt x="228228" y="47625"/>
                </a:lnTo>
                <a:lnTo>
                  <a:pt x="20910" y="254943"/>
                </a:lnTo>
                <a:cubicBezTo>
                  <a:pt x="7516" y="268337"/>
                  <a:pt x="0" y="286494"/>
                  <a:pt x="0" y="305470"/>
                </a:cubicBezTo>
                <a:lnTo>
                  <a:pt x="0" y="309563"/>
                </a:lnTo>
                <a:cubicBezTo>
                  <a:pt x="0" y="349002"/>
                  <a:pt x="31998" y="381000"/>
                  <a:pt x="71438" y="381000"/>
                </a:cubicBezTo>
                <a:lnTo>
                  <a:pt x="75530" y="381000"/>
                </a:lnTo>
                <a:cubicBezTo>
                  <a:pt x="94506" y="381000"/>
                  <a:pt x="112663" y="373484"/>
                  <a:pt x="126057" y="360090"/>
                </a:cubicBezTo>
                <a:lnTo>
                  <a:pt x="333375" y="152772"/>
                </a:lnTo>
                <a:lnTo>
                  <a:pt x="340370" y="159767"/>
                </a:lnTo>
                <a:cubicBezTo>
                  <a:pt x="349672" y="169069"/>
                  <a:pt x="364778" y="169069"/>
                  <a:pt x="374079" y="159767"/>
                </a:cubicBezTo>
                <a:cubicBezTo>
                  <a:pt x="383381" y="150465"/>
                  <a:pt x="383381" y="135359"/>
                  <a:pt x="374079" y="126057"/>
                </a:cubicBezTo>
                <a:lnTo>
                  <a:pt x="255017" y="6995"/>
                </a:lnTo>
                <a:close/>
                <a:moveTo>
                  <a:pt x="152772" y="190500"/>
                </a:moveTo>
                <a:lnTo>
                  <a:pt x="261938" y="81335"/>
                </a:lnTo>
                <a:lnTo>
                  <a:pt x="299665" y="119063"/>
                </a:lnTo>
                <a:lnTo>
                  <a:pt x="228228" y="190500"/>
                </a:lnTo>
                <a:lnTo>
                  <a:pt x="152698" y="19050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6" name="Text 13"/>
          <p:cNvSpPr/>
          <p:nvPr/>
        </p:nvSpPr>
        <p:spPr>
          <a:xfrm>
            <a:off x="7095331" y="4648200"/>
            <a:ext cx="3238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اختبار تشغيل بسيط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120731" y="5003800"/>
            <a:ext cx="3213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للتأكد من أن البيئة جاهزة قبل دخول الفصل.</a:t>
            </a:r>
            <a:endParaRPr lang="en-US" sz="1600" dirty="0"/>
          </a:p>
        </p:txBody>
      </p:sp>
      <p:pic>
        <p:nvPicPr>
          <p:cNvPr id="18" name="Image 1" descr="https://kimi-web-img.moonshot.cn/img/static.tildacdn.com/3001339d1cb8dd95671469d42190d8f12922e417.jpg">    </p:cNvPr>
          <p:cNvPicPr>
            <a:picLocks noChangeAspect="1"/>
          </p:cNvPicPr>
          <p:nvPr/>
        </p:nvPicPr>
        <p:blipFill>
          <a:blip r:embed="rId2"/>
          <a:srcRect l="10026" r="10026" t="0" b="0"/>
          <a:stretch/>
        </p:blipFill>
        <p:spPr>
          <a:xfrm>
            <a:off x="1024467" y="2209800"/>
            <a:ext cx="3898900" cy="3251200"/>
          </a:xfrm>
          <a:prstGeom prst="roundRect">
            <a:avLst>
              <a:gd name="adj" fmla="val 3125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2159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إعداد ملف المشروع والحفظ التلقائي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9855200" y="30734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6675" y="268605"/>
                </a:moveTo>
                <a:lnTo>
                  <a:pt x="38576" y="352663"/>
                </a:lnTo>
                <a:lnTo>
                  <a:pt x="38576" y="114300"/>
                </a:lnTo>
                <a:cubicBezTo>
                  <a:pt x="38576" y="72271"/>
                  <a:pt x="72747" y="38100"/>
                  <a:pt x="114776" y="38100"/>
                </a:cubicBezTo>
                <a:lnTo>
                  <a:pt x="279916" y="38100"/>
                </a:lnTo>
                <a:cubicBezTo>
                  <a:pt x="296347" y="38100"/>
                  <a:pt x="312420" y="43458"/>
                  <a:pt x="325636" y="53340"/>
                </a:cubicBezTo>
                <a:lnTo>
                  <a:pt x="371356" y="87630"/>
                </a:lnTo>
                <a:cubicBezTo>
                  <a:pt x="377904" y="92631"/>
                  <a:pt x="386001" y="95250"/>
                  <a:pt x="394216" y="95250"/>
                </a:cubicBezTo>
                <a:lnTo>
                  <a:pt x="533876" y="95250"/>
                </a:lnTo>
                <a:cubicBezTo>
                  <a:pt x="575905" y="95250"/>
                  <a:pt x="610076" y="129421"/>
                  <a:pt x="610076" y="171450"/>
                </a:cubicBezTo>
                <a:lnTo>
                  <a:pt x="610076" y="190500"/>
                </a:lnTo>
                <a:lnTo>
                  <a:pt x="175022" y="190500"/>
                </a:lnTo>
                <a:cubicBezTo>
                  <a:pt x="125849" y="190500"/>
                  <a:pt x="82153" y="221933"/>
                  <a:pt x="66556" y="268605"/>
                </a:cubicBezTo>
                <a:close/>
                <a:moveTo>
                  <a:pt x="568881" y="533400"/>
                </a:moveTo>
                <a:lnTo>
                  <a:pt x="117872" y="533400"/>
                </a:lnTo>
                <a:cubicBezTo>
                  <a:pt x="78819" y="533400"/>
                  <a:pt x="51316" y="495181"/>
                  <a:pt x="63698" y="458153"/>
                </a:cubicBezTo>
                <a:lnTo>
                  <a:pt x="120848" y="286703"/>
                </a:lnTo>
                <a:cubicBezTo>
                  <a:pt x="128588" y="263366"/>
                  <a:pt x="150495" y="247650"/>
                  <a:pt x="175022" y="247650"/>
                </a:cubicBezTo>
                <a:lnTo>
                  <a:pt x="626031" y="247650"/>
                </a:lnTo>
                <a:cubicBezTo>
                  <a:pt x="665083" y="247650"/>
                  <a:pt x="692587" y="285869"/>
                  <a:pt x="680204" y="322898"/>
                </a:cubicBezTo>
                <a:lnTo>
                  <a:pt x="623054" y="494348"/>
                </a:lnTo>
                <a:cubicBezTo>
                  <a:pt x="615315" y="517684"/>
                  <a:pt x="593408" y="533400"/>
                  <a:pt x="568881" y="5334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9105371" y="3835400"/>
            <a:ext cx="218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إنشاء مجلد منظم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93150" y="4191000"/>
            <a:ext cx="300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لكل حصة يحتوي على التوبولوجي والتعليمات والتقرير.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918450" y="3657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208419"/>
                </a:moveTo>
                <a:cubicBezTo>
                  <a:pt x="-2768" y="219581"/>
                  <a:pt x="-2768" y="237708"/>
                  <a:pt x="8394" y="248870"/>
                </a:cubicBezTo>
                <a:lnTo>
                  <a:pt x="151269" y="391745"/>
                </a:lnTo>
                <a:cubicBezTo>
                  <a:pt x="162431" y="402908"/>
                  <a:pt x="180558" y="402908"/>
                  <a:pt x="191720" y="391745"/>
                </a:cubicBezTo>
                <a:cubicBezTo>
                  <a:pt x="202883" y="380583"/>
                  <a:pt x="202883" y="362456"/>
                  <a:pt x="191720" y="351294"/>
                </a:cubicBezTo>
                <a:lnTo>
                  <a:pt x="97601" y="257175"/>
                </a:ln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97601" y="200025"/>
                </a:lnTo>
                <a:lnTo>
                  <a:pt x="191720" y="105906"/>
                </a:lnTo>
                <a:cubicBezTo>
                  <a:pt x="202883" y="94744"/>
                  <a:pt x="202883" y="76617"/>
                  <a:pt x="191720" y="65455"/>
                </a:cubicBezTo>
                <a:cubicBezTo>
                  <a:pt x="180558" y="54293"/>
                  <a:pt x="162431" y="54293"/>
                  <a:pt x="151269" y="65455"/>
                </a:cubicBezTo>
                <a:lnTo>
                  <a:pt x="8394" y="208330"/>
                </a:ln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0" name="Shape 7"/>
          <p:cNvSpPr/>
          <p:nvPr/>
        </p:nvSpPr>
        <p:spPr>
          <a:xfrm>
            <a:off x="5829300" y="32004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76200" y="38100"/>
                </a:moveTo>
                <a:cubicBezTo>
                  <a:pt x="34171" y="38100"/>
                  <a:pt x="0" y="72271"/>
                  <a:pt x="0" y="114300"/>
                </a:cubicBezTo>
                <a:lnTo>
                  <a:pt x="0" y="495300"/>
                </a:lnTo>
                <a:cubicBezTo>
                  <a:pt x="0" y="537329"/>
                  <a:pt x="34171" y="571500"/>
                  <a:pt x="76200" y="571500"/>
                </a:cubicBezTo>
                <a:lnTo>
                  <a:pt x="457200" y="571500"/>
                </a:lnTo>
                <a:cubicBezTo>
                  <a:pt x="499229" y="571500"/>
                  <a:pt x="533400" y="537329"/>
                  <a:pt x="533400" y="495300"/>
                </a:cubicBezTo>
                <a:lnTo>
                  <a:pt x="533400" y="206335"/>
                </a:lnTo>
                <a:cubicBezTo>
                  <a:pt x="533400" y="186095"/>
                  <a:pt x="525423" y="166688"/>
                  <a:pt x="511135" y="152400"/>
                </a:cubicBezTo>
                <a:lnTo>
                  <a:pt x="419100" y="60365"/>
                </a:lnTo>
                <a:cubicBezTo>
                  <a:pt x="404813" y="46077"/>
                  <a:pt x="385405" y="38100"/>
                  <a:pt x="365165" y="38100"/>
                </a:cubicBezTo>
                <a:lnTo>
                  <a:pt x="76200" y="38100"/>
                </a:lnTo>
                <a:close/>
                <a:moveTo>
                  <a:pt x="114300" y="152400"/>
                </a:moveTo>
                <a:cubicBezTo>
                  <a:pt x="114300" y="131326"/>
                  <a:pt x="131326" y="114300"/>
                  <a:pt x="152400" y="114300"/>
                </a:cubicBezTo>
                <a:lnTo>
                  <a:pt x="342900" y="114300"/>
                </a:lnTo>
                <a:cubicBezTo>
                  <a:pt x="363974" y="114300"/>
                  <a:pt x="381000" y="131326"/>
                  <a:pt x="381000" y="152400"/>
                </a:cubicBezTo>
                <a:lnTo>
                  <a:pt x="381000" y="228600"/>
                </a:lnTo>
                <a:cubicBezTo>
                  <a:pt x="381000" y="249674"/>
                  <a:pt x="363974" y="266700"/>
                  <a:pt x="342900" y="266700"/>
                </a:cubicBezTo>
                <a:lnTo>
                  <a:pt x="152400" y="266700"/>
                </a:lnTo>
                <a:cubicBezTo>
                  <a:pt x="131326" y="266700"/>
                  <a:pt x="114300" y="249674"/>
                  <a:pt x="114300" y="228600"/>
                </a:cubicBezTo>
                <a:lnTo>
                  <a:pt x="114300" y="152400"/>
                </a:lnTo>
                <a:close/>
                <a:moveTo>
                  <a:pt x="266700" y="342900"/>
                </a:moveTo>
                <a:cubicBezTo>
                  <a:pt x="308756" y="342900"/>
                  <a:pt x="342900" y="377044"/>
                  <a:pt x="342900" y="419100"/>
                </a:cubicBezTo>
                <a:cubicBezTo>
                  <a:pt x="342900" y="461156"/>
                  <a:pt x="308756" y="495300"/>
                  <a:pt x="266700" y="495300"/>
                </a:cubicBezTo>
                <a:cubicBezTo>
                  <a:pt x="224644" y="495300"/>
                  <a:pt x="190500" y="461156"/>
                  <a:pt x="190500" y="419100"/>
                </a:cubicBezTo>
                <a:cubicBezTo>
                  <a:pt x="190500" y="377044"/>
                  <a:pt x="224644" y="342900"/>
                  <a:pt x="266700" y="3429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4791340" y="3962400"/>
            <a:ext cx="260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تفعيل الحفظ التلقائي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956969" y="43180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لكل 5 دقائق لمنع ضياع العمل.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816350" y="3657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8394" y="208419"/>
                </a:moveTo>
                <a:cubicBezTo>
                  <a:pt x="-2768" y="219581"/>
                  <a:pt x="-2768" y="237708"/>
                  <a:pt x="8394" y="248870"/>
                </a:cubicBezTo>
                <a:lnTo>
                  <a:pt x="151269" y="391745"/>
                </a:lnTo>
                <a:cubicBezTo>
                  <a:pt x="162431" y="402908"/>
                  <a:pt x="180558" y="402908"/>
                  <a:pt x="191720" y="391745"/>
                </a:cubicBezTo>
                <a:cubicBezTo>
                  <a:pt x="202883" y="380583"/>
                  <a:pt x="202883" y="362456"/>
                  <a:pt x="191720" y="351294"/>
                </a:cubicBezTo>
                <a:lnTo>
                  <a:pt x="97601" y="257175"/>
                </a:ln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97601" y="200025"/>
                </a:lnTo>
                <a:lnTo>
                  <a:pt x="191720" y="105906"/>
                </a:lnTo>
                <a:cubicBezTo>
                  <a:pt x="202883" y="94744"/>
                  <a:pt x="202883" y="76617"/>
                  <a:pt x="191720" y="65455"/>
                </a:cubicBezTo>
                <a:cubicBezTo>
                  <a:pt x="180558" y="54293"/>
                  <a:pt x="162431" y="54293"/>
                  <a:pt x="151269" y="65455"/>
                </a:cubicBezTo>
                <a:lnTo>
                  <a:pt x="8394" y="208330"/>
                </a:lnTo>
                <a:close/>
              </a:path>
            </a:pathLst>
          </a:custGeom>
          <a:solidFill>
            <a:srgbClr val="8C96A8"/>
          </a:solidFill>
          <a:ln/>
        </p:spPr>
      </p:sp>
      <p:sp>
        <p:nvSpPr>
          <p:cNvPr id="14" name="Shape 11"/>
          <p:cNvSpPr/>
          <p:nvPr/>
        </p:nvSpPr>
        <p:spPr>
          <a:xfrm>
            <a:off x="1689100" y="3200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8695" y="114300"/>
                </a:moveTo>
                <a:lnTo>
                  <a:pt x="38695" y="292298"/>
                </a:lnTo>
                <a:cubicBezTo>
                  <a:pt x="38695" y="312539"/>
                  <a:pt x="46673" y="331946"/>
                  <a:pt x="60960" y="346234"/>
                </a:cubicBezTo>
                <a:lnTo>
                  <a:pt x="289560" y="574834"/>
                </a:lnTo>
                <a:cubicBezTo>
                  <a:pt x="319326" y="604599"/>
                  <a:pt x="367546" y="604599"/>
                  <a:pt x="397312" y="574834"/>
                </a:cubicBezTo>
                <a:lnTo>
                  <a:pt x="575310" y="396835"/>
                </a:lnTo>
                <a:cubicBezTo>
                  <a:pt x="605076" y="367070"/>
                  <a:pt x="605076" y="318849"/>
                  <a:pt x="575310" y="289084"/>
                </a:cubicBezTo>
                <a:lnTo>
                  <a:pt x="346710" y="60484"/>
                </a:lnTo>
                <a:cubicBezTo>
                  <a:pt x="332423" y="46077"/>
                  <a:pt x="313134" y="38100"/>
                  <a:pt x="292894" y="38100"/>
                </a:cubicBezTo>
                <a:lnTo>
                  <a:pt x="114895" y="38100"/>
                </a:lnTo>
                <a:cubicBezTo>
                  <a:pt x="72866" y="38100"/>
                  <a:pt x="38695" y="72271"/>
                  <a:pt x="38695" y="114300"/>
                </a:cubicBezTo>
                <a:close/>
                <a:moveTo>
                  <a:pt x="172045" y="133350"/>
                </a:moveTo>
                <a:cubicBezTo>
                  <a:pt x="193073" y="133350"/>
                  <a:pt x="210145" y="150422"/>
                  <a:pt x="210145" y="171450"/>
                </a:cubicBezTo>
                <a:cubicBezTo>
                  <a:pt x="210145" y="192478"/>
                  <a:pt x="193073" y="209550"/>
                  <a:pt x="172045" y="209550"/>
                </a:cubicBezTo>
                <a:cubicBezTo>
                  <a:pt x="151017" y="209550"/>
                  <a:pt x="133945" y="192478"/>
                  <a:pt x="133945" y="171450"/>
                </a:cubicBezTo>
                <a:cubicBezTo>
                  <a:pt x="133945" y="150422"/>
                  <a:pt x="151017" y="133350"/>
                  <a:pt x="172045" y="1333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5" name="Text 12"/>
          <p:cNvSpPr/>
          <p:nvPr/>
        </p:nvSpPr>
        <p:spPr>
          <a:xfrm>
            <a:off x="858838" y="39624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تحديد نسق تسمية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2829" y="4318000"/>
            <a:ext cx="274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موحد يسهل إرسال الواجب وتصحيحه.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E12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3:33-d2nf8598bjvh7rlj09bg.png">    </p:cNvPr>
          <p:cNvPicPr>
            <a:picLocks noChangeAspect="1"/>
          </p:cNvPicPr>
          <p:nvPr/>
        </p:nvPicPr>
        <p:blipFill>
          <a:blip r:embed="rId1"/>
          <a:srcRect l="8389" r="0" t="15000" b="0"/>
          <a:stretch/>
        </p:blipFill>
        <p:spPr>
          <a:xfrm>
            <a:off x="0" y="0"/>
            <a:ext cx="12193200" cy="6856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59230" y="2247900"/>
            <a:ext cx="1612900" cy="1098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218EC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40180" y="3517900"/>
            <a:ext cx="9516745" cy="1183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تصميم سيناريو ال lab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43899" y="1778000"/>
            <a:ext cx="6108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تحديد الأهداف التعليمية بوضوح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35949" y="2489200"/>
            <a:ext cx="632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هدف سلوكي قابل للقياس يُظهر نجاح التطبيق العملي دون غموض.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219200" y="3251200"/>
            <a:ext cx="9753600" cy="1828800"/>
          </a:xfrm>
          <a:custGeom>
            <a:avLst/>
            <a:gdLst/>
            <a:ahLst/>
            <a:cxnLst/>
            <a:rect l="l" t="t" r="r" b="b"/>
            <a:pathLst>
              <a:path w="9753600" h="1828800">
                <a:moveTo>
                  <a:pt x="152394" y="0"/>
                </a:moveTo>
                <a:lnTo>
                  <a:pt x="9601206" y="0"/>
                </a:lnTo>
                <a:cubicBezTo>
                  <a:pt x="9685371" y="0"/>
                  <a:pt x="9753600" y="68229"/>
                  <a:pt x="9753600" y="152394"/>
                </a:cubicBezTo>
                <a:lnTo>
                  <a:pt x="9753600" y="1676406"/>
                </a:lnTo>
                <a:cubicBezTo>
                  <a:pt x="9753600" y="1760571"/>
                  <a:pt x="9685371" y="1828800"/>
                  <a:pt x="9601206" y="1828800"/>
                </a:cubicBezTo>
                <a:lnTo>
                  <a:pt x="152394" y="1828800"/>
                </a:lnTo>
                <a:cubicBezTo>
                  <a:pt x="68229" y="1828800"/>
                  <a:pt x="0" y="1760571"/>
                  <a:pt x="0" y="16764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447800" y="3556000"/>
            <a:ext cx="9296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مثال: تهيئة VLAN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756511" y="4165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33400" y="304800"/>
                </a:moveTo>
                <a:cubicBezTo>
                  <a:pt x="533400" y="178632"/>
                  <a:pt x="430968" y="76200"/>
                  <a:pt x="304800" y="76200"/>
                </a:cubicBezTo>
                <a:cubicBezTo>
                  <a:pt x="178632" y="76200"/>
                  <a:pt x="76200" y="178632"/>
                  <a:pt x="76200" y="304800"/>
                </a:cubicBezTo>
                <a:cubicBezTo>
                  <a:pt x="76200" y="430968"/>
                  <a:pt x="178632" y="533400"/>
                  <a:pt x="304800" y="533400"/>
                </a:cubicBezTo>
                <a:cubicBezTo>
                  <a:pt x="430968" y="533400"/>
                  <a:pt x="533400" y="430968"/>
                  <a:pt x="533400" y="304800"/>
                </a:cubicBezTo>
                <a:close/>
                <a:moveTo>
                  <a:pt x="0" y="304800"/>
                </a:moveTo>
                <a:cubicBezTo>
                  <a:pt x="0" y="136576"/>
                  <a:pt x="136576" y="0"/>
                  <a:pt x="304800" y="0"/>
                </a:cubicBez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lose/>
                <a:moveTo>
                  <a:pt x="304800" y="400050"/>
                </a:moveTo>
                <a:cubicBezTo>
                  <a:pt x="357370" y="400050"/>
                  <a:pt x="400050" y="357370"/>
                  <a:pt x="400050" y="304800"/>
                </a:cubicBezTo>
                <a:cubicBezTo>
                  <a:pt x="400050" y="252230"/>
                  <a:pt x="357370" y="209550"/>
                  <a:pt x="304800" y="209550"/>
                </a:cubicBezTo>
                <a:cubicBezTo>
                  <a:pt x="252230" y="209550"/>
                  <a:pt x="209550" y="252230"/>
                  <a:pt x="209550" y="304800"/>
                </a:cubicBezTo>
                <a:cubicBezTo>
                  <a:pt x="209550" y="357370"/>
                  <a:pt x="252230" y="400050"/>
                  <a:pt x="304800" y="400050"/>
                </a:cubicBezTo>
                <a:close/>
                <a:moveTo>
                  <a:pt x="304800" y="133350"/>
                </a:moveTo>
                <a:cubicBezTo>
                  <a:pt x="399426" y="133350"/>
                  <a:pt x="476250" y="210174"/>
                  <a:pt x="476250" y="304800"/>
                </a:cubicBezTo>
                <a:cubicBezTo>
                  <a:pt x="476250" y="399426"/>
                  <a:pt x="399426" y="476250"/>
                  <a:pt x="304800" y="476250"/>
                </a:cubicBezTo>
                <a:cubicBezTo>
                  <a:pt x="210174" y="476250"/>
                  <a:pt x="133350" y="399426"/>
                  <a:pt x="133350" y="304800"/>
                </a:cubicBezTo>
                <a:cubicBezTo>
                  <a:pt x="133350" y="210174"/>
                  <a:pt x="210174" y="133350"/>
                  <a:pt x="304800" y="133350"/>
                </a:cubicBezTo>
                <a:close/>
                <a:moveTo>
                  <a:pt x="266700" y="304800"/>
                </a:moveTo>
                <a:cubicBezTo>
                  <a:pt x="266700" y="283772"/>
                  <a:pt x="283772" y="266700"/>
                  <a:pt x="304800" y="266700"/>
                </a:cubicBezTo>
                <a:cubicBezTo>
                  <a:pt x="325828" y="266700"/>
                  <a:pt x="342900" y="283772"/>
                  <a:pt x="342900" y="304800"/>
                </a:cubicBezTo>
                <a:cubicBezTo>
                  <a:pt x="342900" y="325828"/>
                  <a:pt x="325828" y="342900"/>
                  <a:pt x="304800" y="342900"/>
                </a:cubicBezTo>
                <a:cubicBezTo>
                  <a:pt x="283772" y="342900"/>
                  <a:pt x="266700" y="325828"/>
                  <a:pt x="266700" y="304800"/>
                </a:cubicBezTo>
                <a:close/>
              </a:path>
            </a:pathLst>
          </a:custGeom>
          <a:solidFill>
            <a:srgbClr val="F0F0F0"/>
          </a:solidFill>
          <a:ln/>
        </p:spPr>
      </p:sp>
      <p:sp>
        <p:nvSpPr>
          <p:cNvPr id="10" name="Text 7"/>
          <p:cNvSpPr/>
          <p:nvPr/>
        </p:nvSpPr>
        <p:spPr>
          <a:xfrm>
            <a:off x="1686190" y="4264025"/>
            <a:ext cx="78486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"يستطيع الطالب 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تهيئة VLAN 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و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اختبارها 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بإرسال 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ping ناجح 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خلال 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0F0F0"/>
                </a:solidFill>
                <a:highlight>
                  <a:srgbClr val="4A90E2">
                    <a:alpha val="667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عشر دقائق </a:t>
            </a:r>
            <a:pPr algn="ctr">
              <a:lnSpc>
                <a:spcPct val="140000"/>
              </a:lnSpc>
            </a:pPr>
            <a:r>
              <a:rPr lang="en-US" sz="2000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768840" y="1196975"/>
            <a:ext cx="4304030" cy="4304030"/>
          </a:xfrm>
          <a:prstGeom prst="ellipse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9768840" y="1196975"/>
            <a:ext cx="4304030" cy="4304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20:03:30-d2nf84h8bjvh7rlj096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0"/>
            <a:ext cx="12187555" cy="68605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700" y="1778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0F0F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كتابة تعليمات خطوة بخطوة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307534" y="2590800"/>
            <a:ext cx="5626100" cy="1270000"/>
          </a:xfrm>
          <a:custGeom>
            <a:avLst/>
            <a:gdLst/>
            <a:ahLst/>
            <a:cxnLst/>
            <a:rect l="l" t="t" r="r" b="b"/>
            <a:pathLst>
              <a:path w="5626100" h="1270000">
                <a:moveTo>
                  <a:pt x="101600" y="0"/>
                </a:moveTo>
                <a:lnTo>
                  <a:pt x="5524500" y="0"/>
                </a:lnTo>
                <a:cubicBezTo>
                  <a:pt x="5580575" y="0"/>
                  <a:pt x="5626100" y="45525"/>
                  <a:pt x="5626100" y="101600"/>
                </a:cubicBezTo>
                <a:lnTo>
                  <a:pt x="5626100" y="1168400"/>
                </a:lnTo>
                <a:cubicBezTo>
                  <a:pt x="5626100" y="1224475"/>
                  <a:pt x="5580575" y="1270000"/>
                  <a:pt x="55245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1391900" y="284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202644" y="126623"/>
                </a:moveTo>
                <a:lnTo>
                  <a:pt x="155019" y="202823"/>
                </a:lnTo>
                <a:cubicBezTo>
                  <a:pt x="152519" y="206812"/>
                  <a:pt x="148233" y="209312"/>
                  <a:pt x="143530" y="209550"/>
                </a:cubicBezTo>
                <a:cubicBezTo>
                  <a:pt x="138827" y="209788"/>
                  <a:pt x="134302" y="207645"/>
                  <a:pt x="131505" y="203835"/>
                </a:cubicBezTo>
                <a:lnTo>
                  <a:pt x="102930" y="165735"/>
                </a:lnTo>
                <a:cubicBezTo>
                  <a:pt x="98167" y="159425"/>
                  <a:pt x="99477" y="150495"/>
                  <a:pt x="105787" y="145733"/>
                </a:cubicBezTo>
                <a:cubicBezTo>
                  <a:pt x="112097" y="140970"/>
                  <a:pt x="121027" y="142280"/>
                  <a:pt x="125790" y="148590"/>
                </a:cubicBezTo>
                <a:lnTo>
                  <a:pt x="141863" y="170021"/>
                </a:lnTo>
                <a:lnTo>
                  <a:pt x="178415" y="111502"/>
                </a:lnTo>
                <a:cubicBezTo>
                  <a:pt x="182582" y="104835"/>
                  <a:pt x="191393" y="102751"/>
                  <a:pt x="198120" y="106978"/>
                </a:cubicBezTo>
                <a:cubicBezTo>
                  <a:pt x="204847" y="111204"/>
                  <a:pt x="206871" y="119955"/>
                  <a:pt x="202644" y="126683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8" name="Text 5"/>
          <p:cNvSpPr/>
          <p:nvPr/>
        </p:nvSpPr>
        <p:spPr>
          <a:xfrm>
            <a:off x="6970184" y="2794000"/>
            <a:ext cx="417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افعل: استخدم جملة فعلية وأرقاماً متسلسلة.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084484" y="3200400"/>
            <a:ext cx="4064000" cy="457200"/>
          </a:xfrm>
          <a:custGeom>
            <a:avLst/>
            <a:gdLst/>
            <a:ahLst/>
            <a:cxnLst/>
            <a:rect l="l" t="t" r="r" b="b"/>
            <a:pathLst>
              <a:path w="4064000" h="457200">
                <a:moveTo>
                  <a:pt x="76202" y="0"/>
                </a:moveTo>
                <a:lnTo>
                  <a:pt x="3987798" y="0"/>
                </a:lnTo>
                <a:cubicBezTo>
                  <a:pt x="4029883" y="0"/>
                  <a:pt x="4064000" y="34117"/>
                  <a:pt x="4064000" y="76202"/>
                </a:cubicBezTo>
                <a:lnTo>
                  <a:pt x="4064000" y="380998"/>
                </a:lnTo>
                <a:cubicBezTo>
                  <a:pt x="4064000" y="423083"/>
                  <a:pt x="4029883" y="457200"/>
                  <a:pt x="3987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0" name="Text 7"/>
          <p:cNvSpPr/>
          <p:nvPr/>
        </p:nvSpPr>
        <p:spPr>
          <a:xfrm>
            <a:off x="6995584" y="3200400"/>
            <a:ext cx="41529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افتح نافذة الأوامر. 2. أدخل الأمر التالي...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307534" y="4064000"/>
            <a:ext cx="5626100" cy="1016000"/>
          </a:xfrm>
          <a:custGeom>
            <a:avLst/>
            <a:gdLst/>
            <a:ahLst/>
            <a:cxnLst/>
            <a:rect l="l" t="t" r="r" b="b"/>
            <a:pathLst>
              <a:path w="5626100" h="1016000">
                <a:moveTo>
                  <a:pt x="101600" y="0"/>
                </a:moveTo>
                <a:lnTo>
                  <a:pt x="5524500" y="0"/>
                </a:lnTo>
                <a:cubicBezTo>
                  <a:pt x="5580575" y="0"/>
                  <a:pt x="5626100" y="45525"/>
                  <a:pt x="5626100" y="101600"/>
                </a:cubicBezTo>
                <a:lnTo>
                  <a:pt x="5626100" y="914400"/>
                </a:lnTo>
                <a:cubicBezTo>
                  <a:pt x="5626100" y="970475"/>
                  <a:pt x="5580575" y="1016000"/>
                  <a:pt x="55245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1410950" y="4318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38100" y="19050"/>
                </a:moveTo>
                <a:cubicBezTo>
                  <a:pt x="17085" y="19050"/>
                  <a:pt x="0" y="36135"/>
                  <a:pt x="0" y="57150"/>
                </a:cubicBez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28600" y="285750"/>
                </a:lnTo>
                <a:cubicBezTo>
                  <a:pt x="249615" y="285750"/>
                  <a:pt x="266700" y="268665"/>
                  <a:pt x="266700" y="247650"/>
                </a:cubicBezTo>
                <a:lnTo>
                  <a:pt x="266700" y="57150"/>
                </a:lnTo>
                <a:cubicBezTo>
                  <a:pt x="266700" y="36135"/>
                  <a:pt x="249615" y="19050"/>
                  <a:pt x="228600" y="19050"/>
                </a:cubicBezTo>
                <a:lnTo>
                  <a:pt x="38100" y="19050"/>
                </a:lnTo>
                <a:close/>
                <a:moveTo>
                  <a:pt x="76200" y="66675"/>
                </a:moveTo>
                <a:cubicBezTo>
                  <a:pt x="91971" y="66675"/>
                  <a:pt x="104775" y="79479"/>
                  <a:pt x="104775" y="95250"/>
                </a:cubicBezTo>
                <a:cubicBezTo>
                  <a:pt x="104775" y="111021"/>
                  <a:pt x="91971" y="123825"/>
                  <a:pt x="76200" y="123825"/>
                </a:cubicBezTo>
                <a:cubicBezTo>
                  <a:pt x="60429" y="123825"/>
                  <a:pt x="47625" y="111021"/>
                  <a:pt x="47625" y="95250"/>
                </a:cubicBezTo>
                <a:cubicBezTo>
                  <a:pt x="47625" y="79479"/>
                  <a:pt x="60429" y="66675"/>
                  <a:pt x="76200" y="66675"/>
                </a:cubicBezTo>
                <a:close/>
                <a:moveTo>
                  <a:pt x="161925" y="133350"/>
                </a:moveTo>
                <a:cubicBezTo>
                  <a:pt x="166926" y="133350"/>
                  <a:pt x="171510" y="135969"/>
                  <a:pt x="174129" y="140196"/>
                </a:cubicBezTo>
                <a:lnTo>
                  <a:pt x="226516" y="225921"/>
                </a:lnTo>
                <a:cubicBezTo>
                  <a:pt x="229195" y="230326"/>
                  <a:pt x="229314" y="235863"/>
                  <a:pt x="226814" y="240387"/>
                </a:cubicBezTo>
                <a:cubicBezTo>
                  <a:pt x="224314" y="244912"/>
                  <a:pt x="219492" y="247650"/>
                  <a:pt x="214313" y="247650"/>
                </a:cubicBezTo>
                <a:lnTo>
                  <a:pt x="52388" y="247650"/>
                </a:lnTo>
                <a:cubicBezTo>
                  <a:pt x="47089" y="247650"/>
                  <a:pt x="42148" y="244673"/>
                  <a:pt x="39707" y="239970"/>
                </a:cubicBezTo>
                <a:cubicBezTo>
                  <a:pt x="37267" y="235268"/>
                  <a:pt x="37624" y="229553"/>
                  <a:pt x="40660" y="225207"/>
                </a:cubicBezTo>
                <a:lnTo>
                  <a:pt x="73997" y="177582"/>
                </a:lnTo>
                <a:cubicBezTo>
                  <a:pt x="76676" y="173772"/>
                  <a:pt x="81022" y="171510"/>
                  <a:pt x="85725" y="171510"/>
                </a:cubicBezTo>
                <a:cubicBezTo>
                  <a:pt x="90428" y="171510"/>
                  <a:pt x="94774" y="173772"/>
                  <a:pt x="97453" y="177582"/>
                </a:cubicBezTo>
                <a:lnTo>
                  <a:pt x="113169" y="200085"/>
                </a:lnTo>
                <a:lnTo>
                  <a:pt x="149721" y="140256"/>
                </a:lnTo>
                <a:cubicBezTo>
                  <a:pt x="152340" y="136029"/>
                  <a:pt x="156924" y="133410"/>
                  <a:pt x="161925" y="13341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3" name="Text 10"/>
          <p:cNvSpPr/>
          <p:nvPr/>
        </p:nvSpPr>
        <p:spPr>
          <a:xfrm>
            <a:off x="8274183" y="4267200"/>
            <a:ext cx="287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أرفق: لقطة شاشة لكل خطوة.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299583" y="4622800"/>
            <a:ext cx="284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لتوضيح الواجهة المتوقعة أمام الطالب.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3175000"/>
            <a:ext cx="5600700" cy="1270000"/>
          </a:xfrm>
          <a:custGeom>
            <a:avLst/>
            <a:gdLst/>
            <a:ahLst/>
            <a:cxnLst/>
            <a:rect l="l" t="t" r="r" b="b"/>
            <a:pathLst>
              <a:path w="5600700" h="1270000">
                <a:moveTo>
                  <a:pt x="101600" y="0"/>
                </a:moveTo>
                <a:lnTo>
                  <a:pt x="5499100" y="0"/>
                </a:lnTo>
                <a:cubicBezTo>
                  <a:pt x="5555175" y="0"/>
                  <a:pt x="5600700" y="45525"/>
                  <a:pt x="5600700" y="101600"/>
                </a:cubicBezTo>
                <a:lnTo>
                  <a:pt x="5600700" y="1168400"/>
                </a:lnTo>
                <a:cubicBezTo>
                  <a:pt x="5600700" y="1224475"/>
                  <a:pt x="5555175" y="1270000"/>
                  <a:pt x="54991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4659">
              <a:alpha val="66667"/>
            </a:srgbClr>
          </a:solidFill>
          <a:ln w="25400">
            <a:solidFill>
              <a:srgbClr val="4A90E2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329634" y="3454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7" name="Text 14"/>
          <p:cNvSpPr/>
          <p:nvPr/>
        </p:nvSpPr>
        <p:spPr>
          <a:xfrm>
            <a:off x="831850" y="3403600"/>
            <a:ext cx="425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احذر: استخدم صندوق تحذير للأخطاء الشائعة.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46150" y="3810000"/>
            <a:ext cx="4140200" cy="457200"/>
          </a:xfrm>
          <a:custGeom>
            <a:avLst/>
            <a:gdLst/>
            <a:ahLst/>
            <a:cxnLst/>
            <a:rect l="l" t="t" r="r" b="b"/>
            <a:pathLst>
              <a:path w="4140200" h="457200">
                <a:moveTo>
                  <a:pt x="76202" y="0"/>
                </a:moveTo>
                <a:lnTo>
                  <a:pt x="4063998" y="0"/>
                </a:lnTo>
                <a:cubicBezTo>
                  <a:pt x="4106083" y="0"/>
                  <a:pt x="4140200" y="34117"/>
                  <a:pt x="4140200" y="76202"/>
                </a:cubicBezTo>
                <a:lnTo>
                  <a:pt x="4140200" y="380998"/>
                </a:lnTo>
                <a:cubicBezTo>
                  <a:pt x="4140200" y="423083"/>
                  <a:pt x="4106083" y="457200"/>
                  <a:pt x="4063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9" name="Text 16"/>
          <p:cNvSpPr/>
          <p:nvPr/>
        </p:nvSpPr>
        <p:spPr>
          <a:xfrm>
            <a:off x="857250" y="3810000"/>
            <a:ext cx="42291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r">
              <a:lnSpc>
                <a:spcPct val="120000"/>
              </a:lnSpc>
            </a:pPr>
            <a:r>
              <a:rPr lang="en-US" sz="1400" dirty="0">
                <a:solidFill>
                  <a:srgbClr val="F0F0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⚠️ تأكد من تشغيل الجهاز قبل إدخال الأمر.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35434E"/>
      </a:accent2>
      <a:accent3>
        <a:srgbClr val="C5C9CE"/>
      </a:accent3>
      <a:accent4>
        <a:srgbClr val="FFFFFF"/>
      </a:accent4>
      <a:accent5>
        <a:srgbClr val="808080"/>
      </a:accent5>
      <a:accent6>
        <a:srgbClr val="28A4D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دليل المعلم والمعمل للابات</dc:title>
  <dc:subject>دليل المعلم والمعمل للابات</dc:subject>
  <dc:creator>Kimi</dc:creator>
  <cp:lastModifiedBy>Kimi</cp:lastModifiedBy>
  <cp:revision>1</cp:revision>
  <dcterms:created xsi:type="dcterms:W3CDTF">2025-11-14T17:07:40Z</dcterms:created>
  <dcterms:modified xsi:type="dcterms:W3CDTF">2025-11-14T17:07:40Z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{"Label":"دليل المعلم والمعمل للابات","ContentProducer":"001191110108MACG2KBH8F10000","ProduceID":"d4bltglkfv3hpb9271d0","ReservedCode1":"","ContentPropagator":"001191110108MACG2KBH8F20000","PropagateID":"d4bltglkfv3hpb9271d0","ReservedCode2":""}</vt:lpwstr>
  </property>
</Properties>
</file>